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omments/modernComment_110_7D5018BB.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C_9FD96D1F.xml" ContentType="application/vnd.ms-powerpoint.comments+xml"/>
  <Override PartName="/ppt/comments/modernComment_108_C1D4D08E.xml" ContentType="application/vnd.ms-powerpoint.comments+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56" r:id="rId2"/>
    <p:sldId id="274" r:id="rId3"/>
    <p:sldId id="272" r:id="rId4"/>
    <p:sldId id="276" r:id="rId5"/>
    <p:sldId id="265" r:id="rId6"/>
    <p:sldId id="281" r:id="rId7"/>
    <p:sldId id="268" r:id="rId8"/>
    <p:sldId id="264" r:id="rId9"/>
    <p:sldId id="277" r:id="rId10"/>
    <p:sldId id="267" r:id="rId11"/>
    <p:sldId id="271" r:id="rId12"/>
    <p:sldId id="28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3DB133-23A8-09D1-C4D1-A8CF0DFE6B4F}" name="Cain, Brian  (IBO)" initials="BC" userId="S::bcain@ibo.nyc.gov::8d4abaa1-cff7-467b-bf8a-68916f9a7c9e" providerId="AD"/>
  <p188:author id="{45B78543-7AB7-78E6-87E0-3A3961818199}" name="Nay, Wesley (IBO)" initials="NW" userId="S::wnay@ibo.nyc.gov::078edd58-e9f2-47a1-9a1e-69d6960aa5a5" providerId="AD"/>
  <p188:author id="{CB43EEA2-5C95-EAED-35C9-D49D37C2D88F}" name="Mendez, Jan  (IBO)" initials="MJ" userId="S::jamendez@ibo.nyc.gov::e2173551-6f97-4643-ad94-420f0838f4ff" providerId="AD"/>
  <p188:author id="{2BC4A1CD-72C6-A1EC-FE79-E8AB192810CC}" name="Jackson-Ontkush, Elliot  (IBO)" initials="JE" userId="S::eontkush@ibo.nyc.gov::041211df-0ce6-447a-b5ce-731b1378080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72EDE8-1080-777F-D567-4A6F337F355F}" v="4" dt="2025-01-14T14:25:24.466"/>
    <p1510:client id="{421BE6F2-FAA7-2BD9-4AA8-74D7CAD1C971}" v="1" dt="2025-01-13T18:02:40.546"/>
    <p1510:client id="{4356FFDC-40FC-D74A-2132-B7EE117AD522}" v="1" dt="2025-01-13T21:27:48.401"/>
    <p1510:client id="{583C2BB0-BCF1-4073-9094-5474997EC223}" v="1" dt="2025-01-14T14:27:01.964"/>
    <p1510:client id="{6AD5C251-DB36-8A94-EC1B-7B13BFC49108}" v="416" dt="2025-01-13T21:57:46.193"/>
    <p1510:client id="{889118FD-FD69-FDC2-6C8E-EC1415B42D82}" v="1" dt="2025-01-14T14:30:23.818"/>
    <p1510:client id="{B7C953DB-9FD2-1A6C-5800-2F3B91DBBBBB}" v="16" dt="2025-01-13T21:19:22.428"/>
    <p1510:client id="{BC623E50-2A27-05EB-6CD2-975ABA510504}" v="39" dt="2025-01-13T14:48:02.592"/>
    <p1510:client id="{EE817DBD-867B-56AC-A327-A0DD756B2D3F}" v="148" dt="2025-01-13T15:03:05.6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ndez, Jan  (IBO)" userId="S::jamendez@ibo.nyc.gov::e2173551-6f97-4643-ad94-420f0838f4ff" providerId="AD" clId="Web-{8E9587DC-CF4D-2371-D309-B818E1607B77}"/>
    <pc:docChg chg="addSld delSld modSld sldOrd addMainMaster delMainMaster">
      <pc:chgData name="Mendez, Jan  (IBO)" userId="S::jamendez@ibo.nyc.gov::e2173551-6f97-4643-ad94-420f0838f4ff" providerId="AD" clId="Web-{8E9587DC-CF4D-2371-D309-B818E1607B77}" dt="2025-01-06T21:15:18.543" v="677"/>
      <pc:docMkLst>
        <pc:docMk/>
      </pc:docMkLst>
      <pc:sldChg chg="addSp delSp modSp mod setBg modClrScheme setClrOvrMap delDesignElem chgLayout">
        <pc:chgData name="Mendez, Jan  (IBO)" userId="S::jamendez@ibo.nyc.gov::e2173551-6f97-4643-ad94-420f0838f4ff" providerId="AD" clId="Web-{8E9587DC-CF4D-2371-D309-B818E1607B77}" dt="2025-01-06T16:15:33.256" v="264"/>
        <pc:sldMkLst>
          <pc:docMk/>
          <pc:sldMk cId="109857222" sldId="256"/>
        </pc:sldMkLst>
        <pc:spChg chg="mod ord">
          <ac:chgData name="Mendez, Jan  (IBO)" userId="S::jamendez@ibo.nyc.gov::e2173551-6f97-4643-ad94-420f0838f4ff" providerId="AD" clId="Web-{8E9587DC-CF4D-2371-D309-B818E1607B77}" dt="2025-01-06T16:15:33.256" v="264"/>
          <ac:spMkLst>
            <pc:docMk/>
            <pc:sldMk cId="109857222" sldId="256"/>
            <ac:spMk id="2" creationId="{00000000-0000-0000-0000-000000000000}"/>
          </ac:spMkLst>
        </pc:spChg>
        <pc:spChg chg="mod ord">
          <ac:chgData name="Mendez, Jan  (IBO)" userId="S::jamendez@ibo.nyc.gov::e2173551-6f97-4643-ad94-420f0838f4ff" providerId="AD" clId="Web-{8E9587DC-CF4D-2371-D309-B818E1607B77}" dt="2025-01-06T16:15:33.256" v="264"/>
          <ac:spMkLst>
            <pc:docMk/>
            <pc:sldMk cId="109857222" sldId="256"/>
            <ac:spMk id="3" creationId="{00000000-0000-0000-0000-000000000000}"/>
          </ac:spMkLst>
        </pc:spChg>
        <pc:spChg chg="add del">
          <ac:chgData name="Mendez, Jan  (IBO)" userId="S::jamendez@ibo.nyc.gov::e2173551-6f97-4643-ad94-420f0838f4ff" providerId="AD" clId="Web-{8E9587DC-CF4D-2371-D309-B818E1607B77}" dt="2025-01-06T16:15:33.256" v="264"/>
          <ac:spMkLst>
            <pc:docMk/>
            <pc:sldMk cId="109857222" sldId="256"/>
            <ac:spMk id="53" creationId="{8D42B8BD-40AF-488E-8A79-D7256C917229}"/>
          </ac:spMkLst>
        </pc:spChg>
        <pc:spChg chg="add del">
          <ac:chgData name="Mendez, Jan  (IBO)" userId="S::jamendez@ibo.nyc.gov::e2173551-6f97-4643-ad94-420f0838f4ff" providerId="AD" clId="Web-{8E9587DC-CF4D-2371-D309-B818E1607B77}" dt="2025-01-06T16:15:33.256" v="264"/>
          <ac:spMkLst>
            <pc:docMk/>
            <pc:sldMk cId="109857222" sldId="256"/>
            <ac:spMk id="57" creationId="{C681C32C-7AFC-4BB3-9088-65CBDFC5D1C2}"/>
          </ac:spMkLst>
        </pc:spChg>
        <pc:spChg chg="add del">
          <ac:chgData name="Mendez, Jan  (IBO)" userId="S::jamendez@ibo.nyc.gov::e2173551-6f97-4643-ad94-420f0838f4ff" providerId="AD" clId="Web-{8E9587DC-CF4D-2371-D309-B818E1607B77}" dt="2025-01-06T16:15:33.256" v="264"/>
          <ac:spMkLst>
            <pc:docMk/>
            <pc:sldMk cId="109857222" sldId="256"/>
            <ac:spMk id="58" creationId="{199C0ED0-69DE-4C31-A5CF-E2A46FD30226}"/>
          </ac:spMkLst>
        </pc:spChg>
        <pc:picChg chg="add mod ord">
          <ac:chgData name="Mendez, Jan  (IBO)" userId="S::jamendez@ibo.nyc.gov::e2173551-6f97-4643-ad94-420f0838f4ff" providerId="AD" clId="Web-{8E9587DC-CF4D-2371-D309-B818E1607B77}" dt="2025-01-06T16:09:41.047" v="105"/>
          <ac:picMkLst>
            <pc:docMk/>
            <pc:sldMk cId="109857222" sldId="256"/>
            <ac:picMk id="4" creationId="{9DB68039-A167-3029-C203-6A815D642142}"/>
          </ac:picMkLst>
        </pc:picChg>
      </pc:sldChg>
      <pc:sldChg chg="addSp delSp modSp mod ord setBg modClrScheme modShow chgLayout">
        <pc:chgData name="Mendez, Jan  (IBO)" userId="S::jamendez@ibo.nyc.gov::e2173551-6f97-4643-ad94-420f0838f4ff" providerId="AD" clId="Web-{8E9587DC-CF4D-2371-D309-B818E1607B77}" dt="2025-01-06T16:15:33.256" v="264"/>
        <pc:sldMkLst>
          <pc:docMk/>
          <pc:sldMk cId="1179613924" sldId="260"/>
        </pc:sldMkLst>
      </pc:sldChg>
      <pc:sldChg chg="modSp mod ord modClrScheme modShow chgLayout">
        <pc:chgData name="Mendez, Jan  (IBO)" userId="S::jamendez@ibo.nyc.gov::e2173551-6f97-4643-ad94-420f0838f4ff" providerId="AD" clId="Web-{8E9587DC-CF4D-2371-D309-B818E1607B77}" dt="2025-01-06T16:15:33.256" v="264"/>
        <pc:sldMkLst>
          <pc:docMk/>
          <pc:sldMk cId="4053225907" sldId="263"/>
        </pc:sldMkLst>
      </pc:sldChg>
      <pc:sldChg chg="addSp delSp modSp mod setBg modClrScheme chgLayout">
        <pc:chgData name="Mendez, Jan  (IBO)" userId="S::jamendez@ibo.nyc.gov::e2173551-6f97-4643-ad94-420f0838f4ff" providerId="AD" clId="Web-{8E9587DC-CF4D-2371-D309-B818E1607B77}" dt="2025-01-06T16:55:04.378" v="491"/>
        <pc:sldMkLst>
          <pc:docMk/>
          <pc:sldMk cId="3251949710" sldId="264"/>
        </pc:sldMkLst>
        <pc:spChg chg="mod ord">
          <ac:chgData name="Mendez, Jan  (IBO)" userId="S::jamendez@ibo.nyc.gov::e2173551-6f97-4643-ad94-420f0838f4ff" providerId="AD" clId="Web-{8E9587DC-CF4D-2371-D309-B818E1607B77}" dt="2025-01-06T16:55:04.378" v="491"/>
          <ac:spMkLst>
            <pc:docMk/>
            <pc:sldMk cId="3251949710" sldId="264"/>
            <ac:spMk id="2" creationId="{D7A60FD8-E9C8-B771-4086-64C11426F653}"/>
          </ac:spMkLst>
        </pc:spChg>
        <pc:spChg chg="mod ord">
          <ac:chgData name="Mendez, Jan  (IBO)" userId="S::jamendez@ibo.nyc.gov::e2173551-6f97-4643-ad94-420f0838f4ff" providerId="AD" clId="Web-{8E9587DC-CF4D-2371-D309-B818E1607B77}" dt="2025-01-06T16:55:04.378" v="491"/>
          <ac:spMkLst>
            <pc:docMk/>
            <pc:sldMk cId="3251949710" sldId="264"/>
            <ac:spMk id="3" creationId="{A50DC162-E330-90BB-47DE-6CAFA386E41E}"/>
          </ac:spMkLst>
        </pc:spChg>
        <pc:spChg chg="add">
          <ac:chgData name="Mendez, Jan  (IBO)" userId="S::jamendez@ibo.nyc.gov::e2173551-6f97-4643-ad94-420f0838f4ff" providerId="AD" clId="Web-{8E9587DC-CF4D-2371-D309-B818E1607B77}" dt="2025-01-06T16:55:04.378" v="491"/>
          <ac:spMkLst>
            <pc:docMk/>
            <pc:sldMk cId="3251949710" sldId="264"/>
            <ac:spMk id="16" creationId="{649C91A9-84E7-4BF0-9026-62F01380D853}"/>
          </ac:spMkLst>
        </pc:spChg>
        <pc:spChg chg="add">
          <ac:chgData name="Mendez, Jan  (IBO)" userId="S::jamendez@ibo.nyc.gov::e2173551-6f97-4643-ad94-420f0838f4ff" providerId="AD" clId="Web-{8E9587DC-CF4D-2371-D309-B818E1607B77}" dt="2025-01-06T16:55:04.378" v="491"/>
          <ac:spMkLst>
            <pc:docMk/>
            <pc:sldMk cId="3251949710" sldId="264"/>
            <ac:spMk id="17" creationId="{9B47378D-AD27-45D0-8C1C-5B1098DCC068}"/>
          </ac:spMkLst>
        </pc:spChg>
        <pc:picChg chg="add mod">
          <ac:chgData name="Mendez, Jan  (IBO)" userId="S::jamendez@ibo.nyc.gov::e2173551-6f97-4643-ad94-420f0838f4ff" providerId="AD" clId="Web-{8E9587DC-CF4D-2371-D309-B818E1607B77}" dt="2025-01-06T16:55:04.378" v="491"/>
          <ac:picMkLst>
            <pc:docMk/>
            <pc:sldMk cId="3251949710" sldId="264"/>
            <ac:picMk id="5" creationId="{BCAE5DD7-611D-8649-91A3-5F6C793F6F2C}"/>
          </ac:picMkLst>
        </pc:picChg>
      </pc:sldChg>
      <pc:sldChg chg="addSp delSp modSp mod setBg modClrScheme delDesignElem chgLayout">
        <pc:chgData name="Mendez, Jan  (IBO)" userId="S::jamendez@ibo.nyc.gov::e2173551-6f97-4643-ad94-420f0838f4ff" providerId="AD" clId="Web-{8E9587DC-CF4D-2371-D309-B818E1607B77}" dt="2025-01-06T16:37:56.092" v="337"/>
        <pc:sldMkLst>
          <pc:docMk/>
          <pc:sldMk cId="1121486682" sldId="265"/>
        </pc:sldMkLst>
        <pc:spChg chg="mod ord">
          <ac:chgData name="Mendez, Jan  (IBO)" userId="S::jamendez@ibo.nyc.gov::e2173551-6f97-4643-ad94-420f0838f4ff" providerId="AD" clId="Web-{8E9587DC-CF4D-2371-D309-B818E1607B77}" dt="2025-01-06T16:37:56.092" v="337"/>
          <ac:spMkLst>
            <pc:docMk/>
            <pc:sldMk cId="1121486682" sldId="265"/>
            <ac:spMk id="2" creationId="{B4B081CE-564A-B95D-35CD-1E3E3424449C}"/>
          </ac:spMkLst>
        </pc:spChg>
        <pc:spChg chg="mod ord">
          <ac:chgData name="Mendez, Jan  (IBO)" userId="S::jamendez@ibo.nyc.gov::e2173551-6f97-4643-ad94-420f0838f4ff" providerId="AD" clId="Web-{8E9587DC-CF4D-2371-D309-B818E1607B77}" dt="2025-01-06T16:37:56.092" v="337"/>
          <ac:spMkLst>
            <pc:docMk/>
            <pc:sldMk cId="1121486682" sldId="265"/>
            <ac:spMk id="3" creationId="{D4EFED3E-38A9-D93E-2FD2-25C8E015C8B7}"/>
          </ac:spMkLst>
        </pc:spChg>
        <pc:spChg chg="add">
          <ac:chgData name="Mendez, Jan  (IBO)" userId="S::jamendez@ibo.nyc.gov::e2173551-6f97-4643-ad94-420f0838f4ff" providerId="AD" clId="Web-{8E9587DC-CF4D-2371-D309-B818E1607B77}" dt="2025-01-06T16:37:56.092" v="337"/>
          <ac:spMkLst>
            <pc:docMk/>
            <pc:sldMk cId="1121486682" sldId="265"/>
            <ac:spMk id="30" creationId="{C0763A76-9F1C-4FC5-82B7-DD475DA461B2}"/>
          </ac:spMkLst>
        </pc:spChg>
        <pc:spChg chg="add">
          <ac:chgData name="Mendez, Jan  (IBO)" userId="S::jamendez@ibo.nyc.gov::e2173551-6f97-4643-ad94-420f0838f4ff" providerId="AD" clId="Web-{8E9587DC-CF4D-2371-D309-B818E1607B77}" dt="2025-01-06T16:37:56.092" v="337"/>
          <ac:spMkLst>
            <pc:docMk/>
            <pc:sldMk cId="1121486682" sldId="265"/>
            <ac:spMk id="32" creationId="{E81BF4F6-F2CF-4984-9D14-D6966D92F99F}"/>
          </ac:spMkLst>
        </pc:spChg>
      </pc:sldChg>
      <pc:sldChg chg="modSp mod ord modClrScheme chgLayout">
        <pc:chgData name="Mendez, Jan  (IBO)" userId="S::jamendez@ibo.nyc.gov::e2173551-6f97-4643-ad94-420f0838f4ff" providerId="AD" clId="Web-{8E9587DC-CF4D-2371-D309-B818E1607B77}" dt="2025-01-06T16:15:33.256" v="264"/>
        <pc:sldMkLst>
          <pc:docMk/>
          <pc:sldMk cId="12772940" sldId="266"/>
        </pc:sldMkLst>
        <pc:spChg chg="mod ord">
          <ac:chgData name="Mendez, Jan  (IBO)" userId="S::jamendez@ibo.nyc.gov::e2173551-6f97-4643-ad94-420f0838f4ff" providerId="AD" clId="Web-{8E9587DC-CF4D-2371-D309-B818E1607B77}" dt="2025-01-06T16:15:33.256" v="264"/>
          <ac:spMkLst>
            <pc:docMk/>
            <pc:sldMk cId="12772940" sldId="266"/>
            <ac:spMk id="2" creationId="{88D71A90-4D5A-4792-0A55-CC9871D4C607}"/>
          </ac:spMkLst>
        </pc:spChg>
        <pc:spChg chg="mod ord">
          <ac:chgData name="Mendez, Jan  (IBO)" userId="S::jamendez@ibo.nyc.gov::e2173551-6f97-4643-ad94-420f0838f4ff" providerId="AD" clId="Web-{8E9587DC-CF4D-2371-D309-B818E1607B77}" dt="2025-01-06T16:15:33.256" v="264"/>
          <ac:spMkLst>
            <pc:docMk/>
            <pc:sldMk cId="12772940" sldId="266"/>
            <ac:spMk id="3" creationId="{2813FF55-B553-472B-930C-D284F91C5A44}"/>
          </ac:spMkLst>
        </pc:spChg>
      </pc:sldChg>
      <pc:sldChg chg="addSp modSp mod setBg modClrScheme chgLayout">
        <pc:chgData name="Mendez, Jan  (IBO)" userId="S::jamendez@ibo.nyc.gov::e2173551-6f97-4643-ad94-420f0838f4ff" providerId="AD" clId="Web-{8E9587DC-CF4D-2371-D309-B818E1607B77}" dt="2025-01-06T18:23:06.166" v="577"/>
        <pc:sldMkLst>
          <pc:docMk/>
          <pc:sldMk cId="1041559984" sldId="267"/>
        </pc:sldMkLst>
        <pc:spChg chg="mod ord">
          <ac:chgData name="Mendez, Jan  (IBO)" userId="S::jamendez@ibo.nyc.gov::e2173551-6f97-4643-ad94-420f0838f4ff" providerId="AD" clId="Web-{8E9587DC-CF4D-2371-D309-B818E1607B77}" dt="2025-01-06T18:23:06.166" v="577"/>
          <ac:spMkLst>
            <pc:docMk/>
            <pc:sldMk cId="1041559984" sldId="267"/>
            <ac:spMk id="2" creationId="{BFC73BD5-866B-0C5C-FCF9-F4FBC0C28FA8}"/>
          </ac:spMkLst>
        </pc:spChg>
        <pc:spChg chg="mod ord">
          <ac:chgData name="Mendez, Jan  (IBO)" userId="S::jamendez@ibo.nyc.gov::e2173551-6f97-4643-ad94-420f0838f4ff" providerId="AD" clId="Web-{8E9587DC-CF4D-2371-D309-B818E1607B77}" dt="2025-01-06T18:23:06.166" v="577"/>
          <ac:spMkLst>
            <pc:docMk/>
            <pc:sldMk cId="1041559984" sldId="267"/>
            <ac:spMk id="3" creationId="{578277F1-0464-C83B-84DB-6010BBD18BD4}"/>
          </ac:spMkLst>
        </pc:spChg>
        <pc:spChg chg="add">
          <ac:chgData name="Mendez, Jan  (IBO)" userId="S::jamendez@ibo.nyc.gov::e2173551-6f97-4643-ad94-420f0838f4ff" providerId="AD" clId="Web-{8E9587DC-CF4D-2371-D309-B818E1607B77}" dt="2025-01-06T18:23:06.166" v="577"/>
          <ac:spMkLst>
            <pc:docMk/>
            <pc:sldMk cId="1041559984" sldId="267"/>
            <ac:spMk id="8" creationId="{6F5A5072-7B47-4D32-B52A-4EBBF590B8A5}"/>
          </ac:spMkLst>
        </pc:spChg>
        <pc:spChg chg="add">
          <ac:chgData name="Mendez, Jan  (IBO)" userId="S::jamendez@ibo.nyc.gov::e2173551-6f97-4643-ad94-420f0838f4ff" providerId="AD" clId="Web-{8E9587DC-CF4D-2371-D309-B818E1607B77}" dt="2025-01-06T18:23:06.166" v="577"/>
          <ac:spMkLst>
            <pc:docMk/>
            <pc:sldMk cId="1041559984" sldId="267"/>
            <ac:spMk id="10" creationId="{9715DAF0-AE1B-46C9-8A6B-DB2AA05AB91D}"/>
          </ac:spMkLst>
        </pc:spChg>
        <pc:spChg chg="add">
          <ac:chgData name="Mendez, Jan  (IBO)" userId="S::jamendez@ibo.nyc.gov::e2173551-6f97-4643-ad94-420f0838f4ff" providerId="AD" clId="Web-{8E9587DC-CF4D-2371-D309-B818E1607B77}" dt="2025-01-06T18:23:06.166" v="577"/>
          <ac:spMkLst>
            <pc:docMk/>
            <pc:sldMk cId="1041559984" sldId="267"/>
            <ac:spMk id="12" creationId="{6016219D-510E-4184-9090-6D5578A87BD1}"/>
          </ac:spMkLst>
        </pc:spChg>
        <pc:spChg chg="add">
          <ac:chgData name="Mendez, Jan  (IBO)" userId="S::jamendez@ibo.nyc.gov::e2173551-6f97-4643-ad94-420f0838f4ff" providerId="AD" clId="Web-{8E9587DC-CF4D-2371-D309-B818E1607B77}" dt="2025-01-06T18:23:06.166" v="577"/>
          <ac:spMkLst>
            <pc:docMk/>
            <pc:sldMk cId="1041559984" sldId="267"/>
            <ac:spMk id="14" creationId="{AFF4A713-7B75-4B21-90D7-5AB19547C728}"/>
          </ac:spMkLst>
        </pc:spChg>
        <pc:spChg chg="add">
          <ac:chgData name="Mendez, Jan  (IBO)" userId="S::jamendez@ibo.nyc.gov::e2173551-6f97-4643-ad94-420f0838f4ff" providerId="AD" clId="Web-{8E9587DC-CF4D-2371-D309-B818E1607B77}" dt="2025-01-06T18:23:06.166" v="577"/>
          <ac:spMkLst>
            <pc:docMk/>
            <pc:sldMk cId="1041559984" sldId="267"/>
            <ac:spMk id="16" creationId="{DC631C0B-6DA6-4E57-8231-CE32B3434A7E}"/>
          </ac:spMkLst>
        </pc:spChg>
        <pc:spChg chg="add">
          <ac:chgData name="Mendez, Jan  (IBO)" userId="S::jamendez@ibo.nyc.gov::e2173551-6f97-4643-ad94-420f0838f4ff" providerId="AD" clId="Web-{8E9587DC-CF4D-2371-D309-B818E1607B77}" dt="2025-01-06T18:23:06.166" v="577"/>
          <ac:spMkLst>
            <pc:docMk/>
            <pc:sldMk cId="1041559984" sldId="267"/>
            <ac:spMk id="18" creationId="{C29501E6-A978-4A61-9689-9085AF97A53A}"/>
          </ac:spMkLst>
        </pc:spChg>
      </pc:sldChg>
      <pc:sldChg chg="addSp delSp modSp mod setBg modClrScheme modCm chgLayout">
        <pc:chgData name="Mendez, Jan  (IBO)" userId="S::jamendez@ibo.nyc.gov::e2173551-6f97-4643-ad94-420f0838f4ff" providerId="AD" clId="Web-{8E9587DC-CF4D-2371-D309-B818E1607B77}" dt="2025-01-06T16:37:45.686" v="336"/>
        <pc:sldMkLst>
          <pc:docMk/>
          <pc:sldMk cId="2681826591" sldId="268"/>
        </pc:sldMkLst>
        <pc:spChg chg="mod ord">
          <ac:chgData name="Mendez, Jan  (IBO)" userId="S::jamendez@ibo.nyc.gov::e2173551-6f97-4643-ad94-420f0838f4ff" providerId="AD" clId="Web-{8E9587DC-CF4D-2371-D309-B818E1607B77}" dt="2025-01-06T16:37:45.686" v="336"/>
          <ac:spMkLst>
            <pc:docMk/>
            <pc:sldMk cId="2681826591" sldId="268"/>
            <ac:spMk id="2" creationId="{B4B081CE-564A-B95D-35CD-1E3E3424449C}"/>
          </ac:spMkLst>
        </pc:spChg>
        <pc:spChg chg="mod ord">
          <ac:chgData name="Mendez, Jan  (IBO)" userId="S::jamendez@ibo.nyc.gov::e2173551-6f97-4643-ad94-420f0838f4ff" providerId="AD" clId="Web-{8E9587DC-CF4D-2371-D309-B818E1607B77}" dt="2025-01-06T16:37:45.686" v="336"/>
          <ac:spMkLst>
            <pc:docMk/>
            <pc:sldMk cId="2681826591" sldId="268"/>
            <ac:spMk id="3" creationId="{D4EFED3E-38A9-D93E-2FD2-25C8E015C8B7}"/>
          </ac:spMkLst>
        </pc:spChg>
        <pc:spChg chg="add">
          <ac:chgData name="Mendez, Jan  (IBO)" userId="S::jamendez@ibo.nyc.gov::e2173551-6f97-4643-ad94-420f0838f4ff" providerId="AD" clId="Web-{8E9587DC-CF4D-2371-D309-B818E1607B77}" dt="2025-01-06T16:37:45.686" v="336"/>
          <ac:spMkLst>
            <pc:docMk/>
            <pc:sldMk cId="2681826591" sldId="268"/>
            <ac:spMk id="32" creationId="{9F7D5CDA-D291-4307-BF55-1381FED29634}"/>
          </ac:spMkLst>
        </pc:spChg>
        <pc:spChg chg="add">
          <ac:chgData name="Mendez, Jan  (IBO)" userId="S::jamendez@ibo.nyc.gov::e2173551-6f97-4643-ad94-420f0838f4ff" providerId="AD" clId="Web-{8E9587DC-CF4D-2371-D309-B818E1607B77}" dt="2025-01-06T16:37:45.686" v="336"/>
          <ac:spMkLst>
            <pc:docMk/>
            <pc:sldMk cId="2681826591" sldId="268"/>
            <ac:spMk id="34" creationId="{59B296B9-C5A5-4E4F-9B60-C907B5F1466C}"/>
          </ac:spMkLst>
        </pc:spChg>
        <pc:spChg chg="add">
          <ac:chgData name="Mendez, Jan  (IBO)" userId="S::jamendez@ibo.nyc.gov::e2173551-6f97-4643-ad94-420f0838f4ff" providerId="AD" clId="Web-{8E9587DC-CF4D-2371-D309-B818E1607B77}" dt="2025-01-06T16:37:45.686" v="336"/>
          <ac:spMkLst>
            <pc:docMk/>
            <pc:sldMk cId="2681826591" sldId="268"/>
            <ac:spMk id="36" creationId="{D0300FD3-5AF1-6305-15FA-9078072672E2}"/>
          </ac:spMkLst>
        </pc:spChg>
        <pc:picChg chg="mod ord">
          <ac:chgData name="Mendez, Jan  (IBO)" userId="S::jamendez@ibo.nyc.gov::e2173551-6f97-4643-ad94-420f0838f4ff" providerId="AD" clId="Web-{8E9587DC-CF4D-2371-D309-B818E1607B77}" dt="2025-01-06T16:37:45.686" v="336"/>
          <ac:picMkLst>
            <pc:docMk/>
            <pc:sldMk cId="2681826591" sldId="268"/>
            <ac:picMk id="8" creationId="{71854CC5-C0BB-F837-8B60-D16A7407A2C9}"/>
          </ac:picMkLst>
        </pc:picChg>
        <pc:extLst>
          <p:ext xmlns:p="http://schemas.openxmlformats.org/presentationml/2006/main" uri="{D6D511B9-2390-475A-947B-AFAB55BFBCF1}">
            <pc226:cmChg xmlns:pc226="http://schemas.microsoft.com/office/powerpoint/2022/06/main/command" chg="mod">
              <pc226:chgData name="Mendez, Jan  (IBO)" userId="S::jamendez@ibo.nyc.gov::e2173551-6f97-4643-ad94-420f0838f4ff" providerId="AD" clId="Web-{8E9587DC-CF4D-2371-D309-B818E1607B77}" dt="2025-01-06T16:37:45.686" v="336"/>
              <pc2:cmMkLst xmlns:pc2="http://schemas.microsoft.com/office/powerpoint/2019/9/main/command">
                <pc:docMk/>
                <pc:sldMk cId="2681826591" sldId="268"/>
                <pc2:cmMk id="{D6BDB487-949C-4133-B7ED-BAD658AACAF1}"/>
              </pc2:cmMkLst>
            </pc226:cmChg>
          </p:ext>
        </pc:extLst>
      </pc:sldChg>
      <pc:sldChg chg="modSp mod modClrScheme chgLayout">
        <pc:chgData name="Mendez, Jan  (IBO)" userId="S::jamendez@ibo.nyc.gov::e2173551-6f97-4643-ad94-420f0838f4ff" providerId="AD" clId="Web-{8E9587DC-CF4D-2371-D309-B818E1607B77}" dt="2025-01-06T16:15:33.256" v="264"/>
        <pc:sldMkLst>
          <pc:docMk/>
          <pc:sldMk cId="1712999730" sldId="269"/>
        </pc:sldMkLst>
        <pc:spChg chg="mod ord">
          <ac:chgData name="Mendez, Jan  (IBO)" userId="S::jamendez@ibo.nyc.gov::e2173551-6f97-4643-ad94-420f0838f4ff" providerId="AD" clId="Web-{8E9587DC-CF4D-2371-D309-B818E1607B77}" dt="2025-01-06T16:15:33.256" v="264"/>
          <ac:spMkLst>
            <pc:docMk/>
            <pc:sldMk cId="1712999730" sldId="269"/>
            <ac:spMk id="2" creationId="{BFC73BD5-866B-0C5C-FCF9-F4FBC0C28FA8}"/>
          </ac:spMkLst>
        </pc:spChg>
        <pc:spChg chg="mod ord">
          <ac:chgData name="Mendez, Jan  (IBO)" userId="S::jamendez@ibo.nyc.gov::e2173551-6f97-4643-ad94-420f0838f4ff" providerId="AD" clId="Web-{8E9587DC-CF4D-2371-D309-B818E1607B77}" dt="2025-01-06T16:15:33.256" v="264"/>
          <ac:spMkLst>
            <pc:docMk/>
            <pc:sldMk cId="1712999730" sldId="269"/>
            <ac:spMk id="3" creationId="{578277F1-0464-C83B-84DB-6010BBD18BD4}"/>
          </ac:spMkLst>
        </pc:spChg>
      </pc:sldChg>
      <pc:sldChg chg="modSp mod modClrScheme chgLayout">
        <pc:chgData name="Mendez, Jan  (IBO)" userId="S::jamendez@ibo.nyc.gov::e2173551-6f97-4643-ad94-420f0838f4ff" providerId="AD" clId="Web-{8E9587DC-CF4D-2371-D309-B818E1607B77}" dt="2025-01-06T16:15:33.256" v="264"/>
        <pc:sldMkLst>
          <pc:docMk/>
          <pc:sldMk cId="2360300442" sldId="270"/>
        </pc:sldMkLst>
        <pc:spChg chg="mod ord">
          <ac:chgData name="Mendez, Jan  (IBO)" userId="S::jamendez@ibo.nyc.gov::e2173551-6f97-4643-ad94-420f0838f4ff" providerId="AD" clId="Web-{8E9587DC-CF4D-2371-D309-B818E1607B77}" dt="2025-01-06T16:15:33.256" v="264"/>
          <ac:spMkLst>
            <pc:docMk/>
            <pc:sldMk cId="2360300442" sldId="270"/>
            <ac:spMk id="2" creationId="{BFC73BD5-866B-0C5C-FCF9-F4FBC0C28FA8}"/>
          </ac:spMkLst>
        </pc:spChg>
        <pc:spChg chg="mod ord">
          <ac:chgData name="Mendez, Jan  (IBO)" userId="S::jamendez@ibo.nyc.gov::e2173551-6f97-4643-ad94-420f0838f4ff" providerId="AD" clId="Web-{8E9587DC-CF4D-2371-D309-B818E1607B77}" dt="2025-01-06T16:15:33.256" v="264"/>
          <ac:spMkLst>
            <pc:docMk/>
            <pc:sldMk cId="2360300442" sldId="270"/>
            <ac:spMk id="3" creationId="{578277F1-0464-C83B-84DB-6010BBD18BD4}"/>
          </ac:spMkLst>
        </pc:spChg>
      </pc:sldChg>
      <pc:sldChg chg="addSp delSp modSp new mod setBg modClrScheme chgLayout">
        <pc:chgData name="Mendez, Jan  (IBO)" userId="S::jamendez@ibo.nyc.gov::e2173551-6f97-4643-ad94-420f0838f4ff" providerId="AD" clId="Web-{8E9587DC-CF4D-2371-D309-B818E1607B77}" dt="2025-01-06T18:27:09.993" v="617"/>
        <pc:sldMkLst>
          <pc:docMk/>
          <pc:sldMk cId="3773460898" sldId="271"/>
        </pc:sldMkLst>
        <pc:spChg chg="mod ord">
          <ac:chgData name="Mendez, Jan  (IBO)" userId="S::jamendez@ibo.nyc.gov::e2173551-6f97-4643-ad94-420f0838f4ff" providerId="AD" clId="Web-{8E9587DC-CF4D-2371-D309-B818E1607B77}" dt="2025-01-06T18:27:09.993" v="617"/>
          <ac:spMkLst>
            <pc:docMk/>
            <pc:sldMk cId="3773460898" sldId="271"/>
            <ac:spMk id="2" creationId="{3B395701-B8C3-EE99-9CDA-9CC8DDBCE8F4}"/>
          </ac:spMkLst>
        </pc:spChg>
        <pc:spChg chg="add">
          <ac:chgData name="Mendez, Jan  (IBO)" userId="S::jamendez@ibo.nyc.gov::e2173551-6f97-4643-ad94-420f0838f4ff" providerId="AD" clId="Web-{8E9587DC-CF4D-2371-D309-B818E1607B77}" dt="2025-01-06T18:27:09.993" v="617"/>
          <ac:spMkLst>
            <pc:docMk/>
            <pc:sldMk cId="3773460898" sldId="271"/>
            <ac:spMk id="9" creationId="{BACC6370-2D7E-4714-9D71-7542949D7D5D}"/>
          </ac:spMkLst>
        </pc:spChg>
        <pc:spChg chg="add">
          <ac:chgData name="Mendez, Jan  (IBO)" userId="S::jamendez@ibo.nyc.gov::e2173551-6f97-4643-ad94-420f0838f4ff" providerId="AD" clId="Web-{8E9587DC-CF4D-2371-D309-B818E1607B77}" dt="2025-01-06T18:27:09.993" v="617"/>
          <ac:spMkLst>
            <pc:docMk/>
            <pc:sldMk cId="3773460898" sldId="271"/>
            <ac:spMk id="11" creationId="{F68B3F68-107C-434F-AA38-110D5EA91B85}"/>
          </ac:spMkLst>
        </pc:spChg>
        <pc:spChg chg="add">
          <ac:chgData name="Mendez, Jan  (IBO)" userId="S::jamendez@ibo.nyc.gov::e2173551-6f97-4643-ad94-420f0838f4ff" providerId="AD" clId="Web-{8E9587DC-CF4D-2371-D309-B818E1607B77}" dt="2025-01-06T18:27:09.993" v="617"/>
          <ac:spMkLst>
            <pc:docMk/>
            <pc:sldMk cId="3773460898" sldId="271"/>
            <ac:spMk id="13" creationId="{AAD0DBB9-1A4B-4391-81D4-CB19F9AB918A}"/>
          </ac:spMkLst>
        </pc:spChg>
        <pc:spChg chg="add">
          <ac:chgData name="Mendez, Jan  (IBO)" userId="S::jamendez@ibo.nyc.gov::e2173551-6f97-4643-ad94-420f0838f4ff" providerId="AD" clId="Web-{8E9587DC-CF4D-2371-D309-B818E1607B77}" dt="2025-01-06T18:27:09.993" v="617"/>
          <ac:spMkLst>
            <pc:docMk/>
            <pc:sldMk cId="3773460898" sldId="271"/>
            <ac:spMk id="15" creationId="{063BBA22-50EA-4C4D-BE05-F1CE4E63AA56}"/>
          </ac:spMkLst>
        </pc:spChg>
        <pc:graphicFrameChg chg="add">
          <ac:chgData name="Mendez, Jan  (IBO)" userId="S::jamendez@ibo.nyc.gov::e2173551-6f97-4643-ad94-420f0838f4ff" providerId="AD" clId="Web-{8E9587DC-CF4D-2371-D309-B818E1607B77}" dt="2025-01-06T18:27:09.993" v="617"/>
          <ac:graphicFrameMkLst>
            <pc:docMk/>
            <pc:sldMk cId="3773460898" sldId="271"/>
            <ac:graphicFrameMk id="5" creationId="{978E860D-37E2-DF2B-5346-7A0F765A891D}"/>
          </ac:graphicFrameMkLst>
        </pc:graphicFrameChg>
      </pc:sldChg>
      <pc:sldChg chg="addSp delSp modSp add mod ord replId setBg modClrScheme delDesignElem chgLayout">
        <pc:chgData name="Mendez, Jan  (IBO)" userId="S::jamendez@ibo.nyc.gov::e2173551-6f97-4643-ad94-420f0838f4ff" providerId="AD" clId="Web-{8E9587DC-CF4D-2371-D309-B818E1607B77}" dt="2025-01-06T16:15:33.256" v="264"/>
        <pc:sldMkLst>
          <pc:docMk/>
          <pc:sldMk cId="2102401211" sldId="272"/>
        </pc:sldMkLst>
        <pc:spChg chg="mod ord">
          <ac:chgData name="Mendez, Jan  (IBO)" userId="S::jamendez@ibo.nyc.gov::e2173551-6f97-4643-ad94-420f0838f4ff" providerId="AD" clId="Web-{8E9587DC-CF4D-2371-D309-B818E1607B77}" dt="2025-01-06T16:15:33.256" v="264"/>
          <ac:spMkLst>
            <pc:docMk/>
            <pc:sldMk cId="2102401211" sldId="272"/>
            <ac:spMk id="2" creationId="{371CC6F8-4974-89C7-5604-2011F10E5C2C}"/>
          </ac:spMkLst>
        </pc:spChg>
      </pc:sldChg>
      <pc:sldChg chg="addSp delSp modSp add mod replId modClrScheme delDesignElem chgLayout">
        <pc:chgData name="Mendez, Jan  (IBO)" userId="S::jamendez@ibo.nyc.gov::e2173551-6f97-4643-ad94-420f0838f4ff" providerId="AD" clId="Web-{8E9587DC-CF4D-2371-D309-B818E1607B77}" dt="2025-01-06T16:15:33.256" v="264"/>
        <pc:sldMkLst>
          <pc:docMk/>
          <pc:sldMk cId="425312000" sldId="273"/>
        </pc:sldMkLst>
      </pc:sldChg>
      <pc:sldChg chg="addSp delSp modSp new mod setBg modClrScheme chgLayout">
        <pc:chgData name="Mendez, Jan  (IBO)" userId="S::jamendez@ibo.nyc.gov::e2173551-6f97-4643-ad94-420f0838f4ff" providerId="AD" clId="Web-{8E9587DC-CF4D-2371-D309-B818E1607B77}" dt="2025-01-06T16:17:11.789" v="284"/>
        <pc:sldMkLst>
          <pc:docMk/>
          <pc:sldMk cId="684061524" sldId="274"/>
        </pc:sldMkLst>
        <pc:spChg chg="mod ord">
          <ac:chgData name="Mendez, Jan  (IBO)" userId="S::jamendez@ibo.nyc.gov::e2173551-6f97-4643-ad94-420f0838f4ff" providerId="AD" clId="Web-{8E9587DC-CF4D-2371-D309-B818E1607B77}" dt="2025-01-06T16:17:11.789" v="284"/>
          <ac:spMkLst>
            <pc:docMk/>
            <pc:sldMk cId="684061524" sldId="274"/>
            <ac:spMk id="2" creationId="{1045F4C4-554A-4FDE-22DB-67BE607A78F2}"/>
          </ac:spMkLst>
        </pc:spChg>
        <pc:spChg chg="add">
          <ac:chgData name="Mendez, Jan  (IBO)" userId="S::jamendez@ibo.nyc.gov::e2173551-6f97-4643-ad94-420f0838f4ff" providerId="AD" clId="Web-{8E9587DC-CF4D-2371-D309-B818E1607B77}" dt="2025-01-06T16:17:11.789" v="284"/>
          <ac:spMkLst>
            <pc:docMk/>
            <pc:sldMk cId="684061524" sldId="274"/>
            <ac:spMk id="6" creationId="{BACC6370-2D7E-4714-9D71-7542949D7D5D}"/>
          </ac:spMkLst>
        </pc:spChg>
        <pc:spChg chg="add">
          <ac:chgData name="Mendez, Jan  (IBO)" userId="S::jamendez@ibo.nyc.gov::e2173551-6f97-4643-ad94-420f0838f4ff" providerId="AD" clId="Web-{8E9587DC-CF4D-2371-D309-B818E1607B77}" dt="2025-01-06T16:17:11.789" v="284"/>
          <ac:spMkLst>
            <pc:docMk/>
            <pc:sldMk cId="684061524" sldId="274"/>
            <ac:spMk id="7" creationId="{F68B3F68-107C-434F-AA38-110D5EA91B85}"/>
          </ac:spMkLst>
        </pc:spChg>
        <pc:spChg chg="add">
          <ac:chgData name="Mendez, Jan  (IBO)" userId="S::jamendez@ibo.nyc.gov::e2173551-6f97-4643-ad94-420f0838f4ff" providerId="AD" clId="Web-{8E9587DC-CF4D-2371-D309-B818E1607B77}" dt="2025-01-06T16:17:11.789" v="284"/>
          <ac:spMkLst>
            <pc:docMk/>
            <pc:sldMk cId="684061524" sldId="274"/>
            <ac:spMk id="8" creationId="{AAD0DBB9-1A4B-4391-81D4-CB19F9AB918A}"/>
          </ac:spMkLst>
        </pc:spChg>
        <pc:spChg chg="add">
          <ac:chgData name="Mendez, Jan  (IBO)" userId="S::jamendez@ibo.nyc.gov::e2173551-6f97-4643-ad94-420f0838f4ff" providerId="AD" clId="Web-{8E9587DC-CF4D-2371-D309-B818E1607B77}" dt="2025-01-06T16:17:11.789" v="284"/>
          <ac:spMkLst>
            <pc:docMk/>
            <pc:sldMk cId="684061524" sldId="274"/>
            <ac:spMk id="10" creationId="{063BBA22-50EA-4C4D-BE05-F1CE4E63AA56}"/>
          </ac:spMkLst>
        </pc:spChg>
        <pc:graphicFrameChg chg="add">
          <ac:chgData name="Mendez, Jan  (IBO)" userId="S::jamendez@ibo.nyc.gov::e2173551-6f97-4643-ad94-420f0838f4ff" providerId="AD" clId="Web-{8E9587DC-CF4D-2371-D309-B818E1607B77}" dt="2025-01-06T16:17:11.789" v="284"/>
          <ac:graphicFrameMkLst>
            <pc:docMk/>
            <pc:sldMk cId="684061524" sldId="274"/>
            <ac:graphicFrameMk id="12" creationId="{657FE42B-6053-D6D4-E0BD-89A349AF154D}"/>
          </ac:graphicFrameMkLst>
        </pc:graphicFrameChg>
      </pc:sldChg>
      <pc:sldChg chg="addSp delSp modSp new del mod setBg">
        <pc:chgData name="Mendez, Jan  (IBO)" userId="S::jamendez@ibo.nyc.gov::e2173551-6f97-4643-ad94-420f0838f4ff" providerId="AD" clId="Web-{8E9587DC-CF4D-2371-D309-B818E1607B77}" dt="2025-01-06T16:19:19.119" v="317"/>
        <pc:sldMkLst>
          <pc:docMk/>
          <pc:sldMk cId="2368421548" sldId="275"/>
        </pc:sldMkLst>
      </pc:sldChg>
      <pc:sldChg chg="addSp delSp modSp add replId">
        <pc:chgData name="Mendez, Jan  (IBO)" userId="S::jamendez@ibo.nyc.gov::e2173551-6f97-4643-ad94-420f0838f4ff" providerId="AD" clId="Web-{8E9587DC-CF4D-2371-D309-B818E1607B77}" dt="2025-01-06T16:19:15.978" v="316" actId="1076"/>
        <pc:sldMkLst>
          <pc:docMk/>
          <pc:sldMk cId="3489144445" sldId="276"/>
        </pc:sldMkLst>
        <pc:spChg chg="mod">
          <ac:chgData name="Mendez, Jan  (IBO)" userId="S::jamendez@ibo.nyc.gov::e2173551-6f97-4643-ad94-420f0838f4ff" providerId="AD" clId="Web-{8E9587DC-CF4D-2371-D309-B818E1607B77}" dt="2025-01-06T16:19:00.853" v="312" actId="20577"/>
          <ac:spMkLst>
            <pc:docMk/>
            <pc:sldMk cId="3489144445" sldId="276"/>
            <ac:spMk id="2" creationId="{371CC6F8-4974-89C7-5604-2011F10E5C2C}"/>
          </ac:spMkLst>
        </pc:spChg>
        <pc:spChg chg="add">
          <ac:chgData name="Mendez, Jan  (IBO)" userId="S::jamendez@ibo.nyc.gov::e2173551-6f97-4643-ad94-420f0838f4ff" providerId="AD" clId="Web-{8E9587DC-CF4D-2371-D309-B818E1607B77}" dt="2025-01-06T16:18:52.681" v="311"/>
          <ac:spMkLst>
            <pc:docMk/>
            <pc:sldMk cId="3489144445" sldId="276"/>
            <ac:spMk id="49" creationId="{2151139A-886F-4B97-8815-729AD3831BBD}"/>
          </ac:spMkLst>
        </pc:spChg>
        <pc:spChg chg="add">
          <ac:chgData name="Mendez, Jan  (IBO)" userId="S::jamendez@ibo.nyc.gov::e2173551-6f97-4643-ad94-420f0838f4ff" providerId="AD" clId="Web-{8E9587DC-CF4D-2371-D309-B818E1607B77}" dt="2025-01-06T16:18:52.681" v="311"/>
          <ac:spMkLst>
            <pc:docMk/>
            <pc:sldMk cId="3489144445" sldId="276"/>
            <ac:spMk id="51" creationId="{AB5E08C4-8CDD-4623-A5B8-E998C6DEE3B7}"/>
          </ac:spMkLst>
        </pc:spChg>
        <pc:spChg chg="add">
          <ac:chgData name="Mendez, Jan  (IBO)" userId="S::jamendez@ibo.nyc.gov::e2173551-6f97-4643-ad94-420f0838f4ff" providerId="AD" clId="Web-{8E9587DC-CF4D-2371-D309-B818E1607B77}" dt="2025-01-06T16:18:52.681" v="311"/>
          <ac:spMkLst>
            <pc:docMk/>
            <pc:sldMk cId="3489144445" sldId="276"/>
            <ac:spMk id="53" creationId="{15F33878-D502-4FFA-8ACE-F2AECDB2A23F}"/>
          </ac:spMkLst>
        </pc:spChg>
        <pc:spChg chg="add">
          <ac:chgData name="Mendez, Jan  (IBO)" userId="S::jamendez@ibo.nyc.gov::e2173551-6f97-4643-ad94-420f0838f4ff" providerId="AD" clId="Web-{8E9587DC-CF4D-2371-D309-B818E1607B77}" dt="2025-01-06T16:18:52.681" v="311"/>
          <ac:spMkLst>
            <pc:docMk/>
            <pc:sldMk cId="3489144445" sldId="276"/>
            <ac:spMk id="55" creationId="{D3539FEE-81D3-4406-802E-60B20B16F4F6}"/>
          </ac:spMkLst>
        </pc:spChg>
        <pc:spChg chg="add">
          <ac:chgData name="Mendez, Jan  (IBO)" userId="S::jamendez@ibo.nyc.gov::e2173551-6f97-4643-ad94-420f0838f4ff" providerId="AD" clId="Web-{8E9587DC-CF4D-2371-D309-B818E1607B77}" dt="2025-01-06T16:18:52.681" v="311"/>
          <ac:spMkLst>
            <pc:docMk/>
            <pc:sldMk cId="3489144445" sldId="276"/>
            <ac:spMk id="57" creationId="{DC701763-729E-462F-A5A8-E0DEFEB1E2E4}"/>
          </ac:spMkLst>
        </pc:spChg>
        <pc:picChg chg="add mod">
          <ac:chgData name="Mendez, Jan  (IBO)" userId="S::jamendez@ibo.nyc.gov::e2173551-6f97-4643-ad94-420f0838f4ff" providerId="AD" clId="Web-{8E9587DC-CF4D-2371-D309-B818E1607B77}" dt="2025-01-06T16:19:15.978" v="316" actId="1076"/>
          <ac:picMkLst>
            <pc:docMk/>
            <pc:sldMk cId="3489144445" sldId="276"/>
            <ac:picMk id="43" creationId="{BB6786FB-EFA4-29B5-E0C3-9E91AEB2508E}"/>
          </ac:picMkLst>
        </pc:picChg>
        <pc:picChg chg="add mod">
          <ac:chgData name="Mendez, Jan  (IBO)" userId="S::jamendez@ibo.nyc.gov::e2173551-6f97-4643-ad94-420f0838f4ff" providerId="AD" clId="Web-{8E9587DC-CF4D-2371-D309-B818E1607B77}" dt="2025-01-06T16:19:13.478" v="315" actId="1076"/>
          <ac:picMkLst>
            <pc:docMk/>
            <pc:sldMk cId="3489144445" sldId="276"/>
            <ac:picMk id="44" creationId="{ACFEEFBA-99F3-7DDF-065A-85DC81374C18}"/>
          </ac:picMkLst>
        </pc:picChg>
      </pc:sldChg>
      <pc:sldChg chg="addSp delSp modSp add mod replId setBg">
        <pc:chgData name="Mendez, Jan  (IBO)" userId="S::jamendez@ibo.nyc.gov::e2173551-6f97-4643-ad94-420f0838f4ff" providerId="AD" clId="Web-{8E9587DC-CF4D-2371-D309-B818E1607B77}" dt="2025-01-06T18:22:49.713" v="576"/>
        <pc:sldMkLst>
          <pc:docMk/>
          <pc:sldMk cId="2941076845" sldId="277"/>
        </pc:sldMkLst>
        <pc:spChg chg="mod">
          <ac:chgData name="Mendez, Jan  (IBO)" userId="S::jamendez@ibo.nyc.gov::e2173551-6f97-4643-ad94-420f0838f4ff" providerId="AD" clId="Web-{8E9587DC-CF4D-2371-D309-B818E1607B77}" dt="2025-01-06T18:22:49.713" v="576"/>
          <ac:spMkLst>
            <pc:docMk/>
            <pc:sldMk cId="2941076845" sldId="277"/>
            <ac:spMk id="2" creationId="{D7A60FD8-E9C8-B771-4086-64C11426F653}"/>
          </ac:spMkLst>
        </pc:spChg>
        <pc:graphicFrameChg chg="add mod modGraphic">
          <ac:chgData name="Mendez, Jan  (IBO)" userId="S::jamendez@ibo.nyc.gov::e2173551-6f97-4643-ad94-420f0838f4ff" providerId="AD" clId="Web-{8E9587DC-CF4D-2371-D309-B818E1607B77}" dt="2025-01-06T18:22:49.713" v="576"/>
          <ac:graphicFrameMkLst>
            <pc:docMk/>
            <pc:sldMk cId="2941076845" sldId="277"/>
            <ac:graphicFrameMk id="5" creationId="{04627730-8ADC-6A46-A2D8-8650AB686E25}"/>
          </ac:graphicFrameMkLst>
        </pc:graphicFrameChg>
      </pc:sldChg>
      <pc:sldChg chg="add mod ord replId modShow">
        <pc:chgData name="Mendez, Jan  (IBO)" userId="S::jamendez@ibo.nyc.gov::e2173551-6f97-4643-ad94-420f0838f4ff" providerId="AD" clId="Web-{8E9587DC-CF4D-2371-D309-B818E1607B77}" dt="2025-01-06T21:14:26.527" v="639"/>
        <pc:sldMkLst>
          <pc:docMk/>
          <pc:sldMk cId="2171103053" sldId="278"/>
        </pc:sldMkLst>
      </pc:sldChg>
      <pc:sldChg chg="modSp new del">
        <pc:chgData name="Mendez, Jan  (IBO)" userId="S::jamendez@ibo.nyc.gov::e2173551-6f97-4643-ad94-420f0838f4ff" providerId="AD" clId="Web-{8E9587DC-CF4D-2371-D309-B818E1607B77}" dt="2025-01-06T21:15:02.871" v="672"/>
        <pc:sldMkLst>
          <pc:docMk/>
          <pc:sldMk cId="4133176700" sldId="279"/>
        </pc:sldMkLst>
      </pc:sldChg>
      <pc:sldChg chg="addSp delSp modSp new mod setBg">
        <pc:chgData name="Mendez, Jan  (IBO)" userId="S::jamendez@ibo.nyc.gov::e2173551-6f97-4643-ad94-420f0838f4ff" providerId="AD" clId="Web-{8E9587DC-CF4D-2371-D309-B818E1607B77}" dt="2025-01-06T21:15:18.543" v="677"/>
        <pc:sldMkLst>
          <pc:docMk/>
          <pc:sldMk cId="4247514535" sldId="280"/>
        </pc:sldMkLst>
        <pc:spChg chg="mod">
          <ac:chgData name="Mendez, Jan  (IBO)" userId="S::jamendez@ibo.nyc.gov::e2173551-6f97-4643-ad94-420f0838f4ff" providerId="AD" clId="Web-{8E9587DC-CF4D-2371-D309-B818E1607B77}" dt="2025-01-06T21:15:18.543" v="677"/>
          <ac:spMkLst>
            <pc:docMk/>
            <pc:sldMk cId="4247514535" sldId="280"/>
            <ac:spMk id="2" creationId="{3B6C653D-8FE1-25DB-CFCB-2AF1D62F5B61}"/>
          </ac:spMkLst>
        </pc:spChg>
        <pc:spChg chg="add">
          <ac:chgData name="Mendez, Jan  (IBO)" userId="S::jamendez@ibo.nyc.gov::e2173551-6f97-4643-ad94-420f0838f4ff" providerId="AD" clId="Web-{8E9587DC-CF4D-2371-D309-B818E1607B77}" dt="2025-01-06T21:15:18.543" v="677"/>
          <ac:spMkLst>
            <pc:docMk/>
            <pc:sldMk cId="4247514535" sldId="280"/>
            <ac:spMk id="20" creationId="{BACC6370-2D7E-4714-9D71-7542949D7D5D}"/>
          </ac:spMkLst>
        </pc:spChg>
        <pc:spChg chg="add">
          <ac:chgData name="Mendez, Jan  (IBO)" userId="S::jamendez@ibo.nyc.gov::e2173551-6f97-4643-ad94-420f0838f4ff" providerId="AD" clId="Web-{8E9587DC-CF4D-2371-D309-B818E1607B77}" dt="2025-01-06T21:15:18.543" v="677"/>
          <ac:spMkLst>
            <pc:docMk/>
            <pc:sldMk cId="4247514535" sldId="280"/>
            <ac:spMk id="21" creationId="{F68B3F68-107C-434F-AA38-110D5EA91B85}"/>
          </ac:spMkLst>
        </pc:spChg>
        <pc:spChg chg="add">
          <ac:chgData name="Mendez, Jan  (IBO)" userId="S::jamendez@ibo.nyc.gov::e2173551-6f97-4643-ad94-420f0838f4ff" providerId="AD" clId="Web-{8E9587DC-CF4D-2371-D309-B818E1607B77}" dt="2025-01-06T21:15:18.543" v="677"/>
          <ac:spMkLst>
            <pc:docMk/>
            <pc:sldMk cId="4247514535" sldId="280"/>
            <ac:spMk id="22" creationId="{AAD0DBB9-1A4B-4391-81D4-CB19F9AB918A}"/>
          </ac:spMkLst>
        </pc:spChg>
        <pc:spChg chg="add">
          <ac:chgData name="Mendez, Jan  (IBO)" userId="S::jamendez@ibo.nyc.gov::e2173551-6f97-4643-ad94-420f0838f4ff" providerId="AD" clId="Web-{8E9587DC-CF4D-2371-D309-B818E1607B77}" dt="2025-01-06T21:15:18.543" v="677"/>
          <ac:spMkLst>
            <pc:docMk/>
            <pc:sldMk cId="4247514535" sldId="280"/>
            <ac:spMk id="23" creationId="{063BBA22-50EA-4C4D-BE05-F1CE4E63AA56}"/>
          </ac:spMkLst>
        </pc:spChg>
        <pc:graphicFrameChg chg="add">
          <ac:chgData name="Mendez, Jan  (IBO)" userId="S::jamendez@ibo.nyc.gov::e2173551-6f97-4643-ad94-420f0838f4ff" providerId="AD" clId="Web-{8E9587DC-CF4D-2371-D309-B818E1607B77}" dt="2025-01-06T21:15:18.543" v="677"/>
          <ac:graphicFrameMkLst>
            <pc:docMk/>
            <pc:sldMk cId="4247514535" sldId="280"/>
            <ac:graphicFrameMk id="24" creationId="{B8ED7168-EFF2-D0D1-5829-AED41704591D}"/>
          </ac:graphicFrameMkLst>
        </pc:graphicFrameChg>
      </pc:sldChg>
      <pc:sldMasterChg chg="del delSldLayout">
        <pc:chgData name="Mendez, Jan  (IBO)" userId="S::jamendez@ibo.nyc.gov::e2173551-6f97-4643-ad94-420f0838f4ff" providerId="AD" clId="Web-{8E9587DC-CF4D-2371-D309-B818E1607B77}" dt="2025-01-06T16:02:20.494" v="12"/>
        <pc:sldMasterMkLst>
          <pc:docMk/>
          <pc:sldMasterMk cId="2460954070" sldId="2147483660"/>
        </pc:sldMasterMkLst>
        <pc:sldLayoutChg chg="del">
          <pc:chgData name="Mendez, Jan  (IBO)" userId="S::jamendez@ibo.nyc.gov::e2173551-6f97-4643-ad94-420f0838f4ff" providerId="AD" clId="Web-{8E9587DC-CF4D-2371-D309-B818E1607B77}" dt="2025-01-06T16:02:20.494" v="12"/>
          <pc:sldLayoutMkLst>
            <pc:docMk/>
            <pc:sldMasterMk cId="2460954070" sldId="2147483660"/>
            <pc:sldLayoutMk cId="2385387890" sldId="2147483661"/>
          </pc:sldLayoutMkLst>
        </pc:sldLayoutChg>
        <pc:sldLayoutChg chg="del">
          <pc:chgData name="Mendez, Jan  (IBO)" userId="S::jamendez@ibo.nyc.gov::e2173551-6f97-4643-ad94-420f0838f4ff" providerId="AD" clId="Web-{8E9587DC-CF4D-2371-D309-B818E1607B77}" dt="2025-01-06T16:02:20.494" v="12"/>
          <pc:sldLayoutMkLst>
            <pc:docMk/>
            <pc:sldMasterMk cId="2460954070" sldId="2147483660"/>
            <pc:sldLayoutMk cId="949138452" sldId="2147483662"/>
          </pc:sldLayoutMkLst>
        </pc:sldLayoutChg>
        <pc:sldLayoutChg chg="del">
          <pc:chgData name="Mendez, Jan  (IBO)" userId="S::jamendez@ibo.nyc.gov::e2173551-6f97-4643-ad94-420f0838f4ff" providerId="AD" clId="Web-{8E9587DC-CF4D-2371-D309-B818E1607B77}" dt="2025-01-06T16:02:20.494" v="12"/>
          <pc:sldLayoutMkLst>
            <pc:docMk/>
            <pc:sldMasterMk cId="2460954070" sldId="2147483660"/>
            <pc:sldLayoutMk cId="2591524520" sldId="2147483663"/>
          </pc:sldLayoutMkLst>
        </pc:sldLayoutChg>
        <pc:sldLayoutChg chg="del">
          <pc:chgData name="Mendez, Jan  (IBO)" userId="S::jamendez@ibo.nyc.gov::e2173551-6f97-4643-ad94-420f0838f4ff" providerId="AD" clId="Web-{8E9587DC-CF4D-2371-D309-B818E1607B77}" dt="2025-01-06T16:02:20.494" v="12"/>
          <pc:sldLayoutMkLst>
            <pc:docMk/>
            <pc:sldMasterMk cId="2460954070" sldId="2147483660"/>
            <pc:sldLayoutMk cId="1203092039" sldId="2147483664"/>
          </pc:sldLayoutMkLst>
        </pc:sldLayoutChg>
        <pc:sldLayoutChg chg="del">
          <pc:chgData name="Mendez, Jan  (IBO)" userId="S::jamendez@ibo.nyc.gov::e2173551-6f97-4643-ad94-420f0838f4ff" providerId="AD" clId="Web-{8E9587DC-CF4D-2371-D309-B818E1607B77}" dt="2025-01-06T16:02:20.494" v="12"/>
          <pc:sldLayoutMkLst>
            <pc:docMk/>
            <pc:sldMasterMk cId="2460954070" sldId="2147483660"/>
            <pc:sldLayoutMk cId="3733172339" sldId="2147483665"/>
          </pc:sldLayoutMkLst>
        </pc:sldLayoutChg>
        <pc:sldLayoutChg chg="del">
          <pc:chgData name="Mendez, Jan  (IBO)" userId="S::jamendez@ibo.nyc.gov::e2173551-6f97-4643-ad94-420f0838f4ff" providerId="AD" clId="Web-{8E9587DC-CF4D-2371-D309-B818E1607B77}" dt="2025-01-06T16:02:20.494" v="12"/>
          <pc:sldLayoutMkLst>
            <pc:docMk/>
            <pc:sldMasterMk cId="2460954070" sldId="2147483660"/>
            <pc:sldLayoutMk cId="3210312558" sldId="2147483666"/>
          </pc:sldLayoutMkLst>
        </pc:sldLayoutChg>
        <pc:sldLayoutChg chg="del">
          <pc:chgData name="Mendez, Jan  (IBO)" userId="S::jamendez@ibo.nyc.gov::e2173551-6f97-4643-ad94-420f0838f4ff" providerId="AD" clId="Web-{8E9587DC-CF4D-2371-D309-B818E1607B77}" dt="2025-01-06T16:02:20.494" v="12"/>
          <pc:sldLayoutMkLst>
            <pc:docMk/>
            <pc:sldMasterMk cId="2460954070" sldId="2147483660"/>
            <pc:sldLayoutMk cId="3146388984" sldId="2147483667"/>
          </pc:sldLayoutMkLst>
        </pc:sldLayoutChg>
        <pc:sldLayoutChg chg="del">
          <pc:chgData name="Mendez, Jan  (IBO)" userId="S::jamendez@ibo.nyc.gov::e2173551-6f97-4643-ad94-420f0838f4ff" providerId="AD" clId="Web-{8E9587DC-CF4D-2371-D309-B818E1607B77}" dt="2025-01-06T16:02:20.494" v="12"/>
          <pc:sldLayoutMkLst>
            <pc:docMk/>
            <pc:sldMasterMk cId="2460954070" sldId="2147483660"/>
            <pc:sldLayoutMk cId="3171841454" sldId="2147483668"/>
          </pc:sldLayoutMkLst>
        </pc:sldLayoutChg>
        <pc:sldLayoutChg chg="del">
          <pc:chgData name="Mendez, Jan  (IBO)" userId="S::jamendez@ibo.nyc.gov::e2173551-6f97-4643-ad94-420f0838f4ff" providerId="AD" clId="Web-{8E9587DC-CF4D-2371-D309-B818E1607B77}" dt="2025-01-06T16:02:20.494" v="12"/>
          <pc:sldLayoutMkLst>
            <pc:docMk/>
            <pc:sldMasterMk cId="2460954070" sldId="2147483660"/>
            <pc:sldLayoutMk cId="1718958274" sldId="2147483669"/>
          </pc:sldLayoutMkLst>
        </pc:sldLayoutChg>
        <pc:sldLayoutChg chg="del">
          <pc:chgData name="Mendez, Jan  (IBO)" userId="S::jamendez@ibo.nyc.gov::e2173551-6f97-4643-ad94-420f0838f4ff" providerId="AD" clId="Web-{8E9587DC-CF4D-2371-D309-B818E1607B77}" dt="2025-01-06T16:02:20.494" v="12"/>
          <pc:sldLayoutMkLst>
            <pc:docMk/>
            <pc:sldMasterMk cId="2460954070" sldId="2147483660"/>
            <pc:sldLayoutMk cId="2202905451" sldId="2147483670"/>
          </pc:sldLayoutMkLst>
        </pc:sldLayoutChg>
        <pc:sldLayoutChg chg="del">
          <pc:chgData name="Mendez, Jan  (IBO)" userId="S::jamendez@ibo.nyc.gov::e2173551-6f97-4643-ad94-420f0838f4ff" providerId="AD" clId="Web-{8E9587DC-CF4D-2371-D309-B818E1607B77}" dt="2025-01-06T16:02:20.494" v="12"/>
          <pc:sldLayoutMkLst>
            <pc:docMk/>
            <pc:sldMasterMk cId="2460954070" sldId="2147483660"/>
            <pc:sldLayoutMk cId="3479445657" sldId="2147483671"/>
          </pc:sldLayoutMkLst>
        </pc:sldLayoutChg>
      </pc:sldMasterChg>
      <pc:sldMasterChg chg="add del addSldLayout delSldLayout modSldLayout">
        <pc:chgData name="Mendez, Jan  (IBO)" userId="S::jamendez@ibo.nyc.gov::e2173551-6f97-4643-ad94-420f0838f4ff" providerId="AD" clId="Web-{8E9587DC-CF4D-2371-D309-B818E1607B77}" dt="2025-01-06T16:02:21.681" v="13"/>
        <pc:sldMasterMkLst>
          <pc:docMk/>
          <pc:sldMasterMk cId="3783406667" sldId="2147483672"/>
        </pc:sldMasterMkLst>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3454939522" sldId="2147483673"/>
          </pc:sldLayoutMkLst>
        </pc:sldLayoutChg>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2265307731" sldId="2147483674"/>
          </pc:sldLayoutMkLst>
        </pc:sldLayoutChg>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1901257411" sldId="2147483675"/>
          </pc:sldLayoutMkLst>
        </pc:sldLayoutChg>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218739312" sldId="2147483676"/>
          </pc:sldLayoutMkLst>
        </pc:sldLayoutChg>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1256419920" sldId="2147483677"/>
          </pc:sldLayoutMkLst>
        </pc:sldLayoutChg>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1227971180" sldId="2147483678"/>
          </pc:sldLayoutMkLst>
        </pc:sldLayoutChg>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4111523530" sldId="2147483679"/>
          </pc:sldLayoutMkLst>
        </pc:sldLayoutChg>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3662829845" sldId="2147483680"/>
          </pc:sldLayoutMkLst>
        </pc:sldLayoutChg>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1061550566" sldId="2147483681"/>
          </pc:sldLayoutMkLst>
        </pc:sldLayoutChg>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1138073401" sldId="2147483682"/>
          </pc:sldLayoutMkLst>
        </pc:sldLayoutChg>
        <pc:sldLayoutChg chg="add del mod replId">
          <pc:chgData name="Mendez, Jan  (IBO)" userId="S::jamendez@ibo.nyc.gov::e2173551-6f97-4643-ad94-420f0838f4ff" providerId="AD" clId="Web-{8E9587DC-CF4D-2371-D309-B818E1607B77}" dt="2025-01-06T16:02:21.681" v="13"/>
          <pc:sldLayoutMkLst>
            <pc:docMk/>
            <pc:sldMasterMk cId="3783406667" sldId="2147483672"/>
            <pc:sldLayoutMk cId="1790472312" sldId="2147483683"/>
          </pc:sldLayoutMkLst>
        </pc:sldLayoutChg>
      </pc:sldMasterChg>
      <pc:sldMasterChg chg="add del addSldLayout delSldLayout modSldLayout">
        <pc:chgData name="Mendez, Jan  (IBO)" userId="S::jamendez@ibo.nyc.gov::e2173551-6f97-4643-ad94-420f0838f4ff" providerId="AD" clId="Web-{8E9587DC-CF4D-2371-D309-B818E1607B77}" dt="2025-01-06T16:02:23.916" v="14"/>
        <pc:sldMasterMkLst>
          <pc:docMk/>
          <pc:sldMasterMk cId="2500815377" sldId="2147483684"/>
        </pc:sldMasterMkLst>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2447262616" sldId="2147483685"/>
          </pc:sldLayoutMkLst>
        </pc:sldLayoutChg>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643379511" sldId="2147483686"/>
          </pc:sldLayoutMkLst>
        </pc:sldLayoutChg>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4147106784" sldId="2147483687"/>
          </pc:sldLayoutMkLst>
        </pc:sldLayoutChg>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2173643636" sldId="2147483688"/>
          </pc:sldLayoutMkLst>
        </pc:sldLayoutChg>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999838799" sldId="2147483689"/>
          </pc:sldLayoutMkLst>
        </pc:sldLayoutChg>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2393312057" sldId="2147483690"/>
          </pc:sldLayoutMkLst>
        </pc:sldLayoutChg>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1037558139" sldId="2147483691"/>
          </pc:sldLayoutMkLst>
        </pc:sldLayoutChg>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2699244079" sldId="2147483692"/>
          </pc:sldLayoutMkLst>
        </pc:sldLayoutChg>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4253180450" sldId="2147483693"/>
          </pc:sldLayoutMkLst>
        </pc:sldLayoutChg>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3966168237" sldId="2147483694"/>
          </pc:sldLayoutMkLst>
        </pc:sldLayoutChg>
        <pc:sldLayoutChg chg="add del mod replId">
          <pc:chgData name="Mendez, Jan  (IBO)" userId="S::jamendez@ibo.nyc.gov::e2173551-6f97-4643-ad94-420f0838f4ff" providerId="AD" clId="Web-{8E9587DC-CF4D-2371-D309-B818E1607B77}" dt="2025-01-06T16:02:23.916" v="14"/>
          <pc:sldLayoutMkLst>
            <pc:docMk/>
            <pc:sldMasterMk cId="2500815377" sldId="2147483684"/>
            <pc:sldLayoutMk cId="3633470417" sldId="2147483695"/>
          </pc:sldLayoutMkLst>
        </pc:sldLayoutChg>
      </pc:sldMasterChg>
      <pc:sldMasterChg chg="add del addSldLayout delSldLayout modSldLayout">
        <pc:chgData name="Mendez, Jan  (IBO)" userId="S::jamendez@ibo.nyc.gov::e2173551-6f97-4643-ad94-420f0838f4ff" providerId="AD" clId="Web-{8E9587DC-CF4D-2371-D309-B818E1607B77}" dt="2025-01-06T16:15:33.256" v="264"/>
        <pc:sldMasterMkLst>
          <pc:docMk/>
          <pc:sldMasterMk cId="2718900626" sldId="2147483696"/>
        </pc:sldMasterMkLst>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4163343960" sldId="2147483697"/>
          </pc:sldLayoutMkLst>
        </pc:sldLayoutChg>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123718670" sldId="2147483698"/>
          </pc:sldLayoutMkLst>
        </pc:sldLayoutChg>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2760025563" sldId="2147483699"/>
          </pc:sldLayoutMkLst>
        </pc:sldLayoutChg>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4200673806" sldId="2147483700"/>
          </pc:sldLayoutMkLst>
        </pc:sldLayoutChg>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4099389094" sldId="2147483701"/>
          </pc:sldLayoutMkLst>
        </pc:sldLayoutChg>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676934574" sldId="2147483702"/>
          </pc:sldLayoutMkLst>
        </pc:sldLayoutChg>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3104790032" sldId="2147483703"/>
          </pc:sldLayoutMkLst>
        </pc:sldLayoutChg>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1411011973" sldId="2147483704"/>
          </pc:sldLayoutMkLst>
        </pc:sldLayoutChg>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885389555" sldId="2147483705"/>
          </pc:sldLayoutMkLst>
        </pc:sldLayoutChg>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2482321642" sldId="2147483706"/>
          </pc:sldLayoutMkLst>
        </pc:sldLayoutChg>
        <pc:sldLayoutChg chg="add del mod replId">
          <pc:chgData name="Mendez, Jan  (IBO)" userId="S::jamendez@ibo.nyc.gov::e2173551-6f97-4643-ad94-420f0838f4ff" providerId="AD" clId="Web-{8E9587DC-CF4D-2371-D309-B818E1607B77}" dt="2025-01-06T16:15:33.256" v="264"/>
          <pc:sldLayoutMkLst>
            <pc:docMk/>
            <pc:sldMasterMk cId="2718900626" sldId="2147483696"/>
            <pc:sldLayoutMk cId="1695375598" sldId="2147483707"/>
          </pc:sldLayoutMkLst>
        </pc:sldLayoutChg>
      </pc:sldMasterChg>
      <pc:sldMasterChg chg="add del addSldLayout delSldLayout modSldLayout">
        <pc:chgData name="Mendez, Jan  (IBO)" userId="S::jamendez@ibo.nyc.gov::e2173551-6f97-4643-ad94-420f0838f4ff" providerId="AD" clId="Web-{8E9587DC-CF4D-2371-D309-B818E1607B77}" dt="2025-01-06T16:15:33.256" v="264"/>
        <pc:sldMasterMkLst>
          <pc:docMk/>
          <pc:sldMasterMk cId="322108609" sldId="2147483708"/>
        </pc:sldMasterMkLst>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4119967959" sldId="2147483709"/>
          </pc:sldLayoutMkLst>
        </pc:sldLayoutChg>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937399971" sldId="2147483710"/>
          </pc:sldLayoutMkLst>
        </pc:sldLayoutChg>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3118908383" sldId="2147483711"/>
          </pc:sldLayoutMkLst>
        </pc:sldLayoutChg>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3998906622" sldId="2147483712"/>
          </pc:sldLayoutMkLst>
        </pc:sldLayoutChg>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645699911" sldId="2147483713"/>
          </pc:sldLayoutMkLst>
        </pc:sldLayoutChg>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28903911" sldId="2147483714"/>
          </pc:sldLayoutMkLst>
        </pc:sldLayoutChg>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2119411263" sldId="2147483715"/>
          </pc:sldLayoutMkLst>
        </pc:sldLayoutChg>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589251374" sldId="2147483716"/>
          </pc:sldLayoutMkLst>
        </pc:sldLayoutChg>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2102997449" sldId="2147483717"/>
          </pc:sldLayoutMkLst>
        </pc:sldLayoutChg>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4243769876" sldId="2147483718"/>
          </pc:sldLayoutMkLst>
        </pc:sldLayoutChg>
        <pc:sldLayoutChg chg="add del mod replId">
          <pc:chgData name="Mendez, Jan  (IBO)" userId="S::jamendez@ibo.nyc.gov::e2173551-6f97-4643-ad94-420f0838f4ff" providerId="AD" clId="Web-{8E9587DC-CF4D-2371-D309-B818E1607B77}" dt="2025-01-06T16:15:33.256" v="264"/>
          <pc:sldLayoutMkLst>
            <pc:docMk/>
            <pc:sldMasterMk cId="322108609" sldId="2147483708"/>
            <pc:sldLayoutMk cId="2002440596" sldId="2147483719"/>
          </pc:sldLayoutMkLst>
        </pc:sldLayoutChg>
      </pc:sldMasterChg>
    </pc:docChg>
  </pc:docChgLst>
  <pc:docChgLst>
    <pc:chgData name="Nay, Wesley (IBO)" userId="S::wnay@ibo.nyc.gov::078edd58-e9f2-47a1-9a1e-69d6960aa5a5" providerId="AD" clId="Web-{2EDE6DCC-6006-AD4C-AE86-FDC04C7175FE}"/>
    <pc:docChg chg="modSld sldOrd">
      <pc:chgData name="Nay, Wesley (IBO)" userId="S::wnay@ibo.nyc.gov::078edd58-e9f2-47a1-9a1e-69d6960aa5a5" providerId="AD" clId="Web-{2EDE6DCC-6006-AD4C-AE86-FDC04C7175FE}" dt="2025-01-10T18:37:37.275" v="215" actId="14100"/>
      <pc:docMkLst>
        <pc:docMk/>
      </pc:docMkLst>
      <pc:sldChg chg="addSp delSp modSp">
        <pc:chgData name="Nay, Wesley (IBO)" userId="S::wnay@ibo.nyc.gov::078edd58-e9f2-47a1-9a1e-69d6960aa5a5" providerId="AD" clId="Web-{2EDE6DCC-6006-AD4C-AE86-FDC04C7175FE}" dt="2025-01-10T18:37:28.681" v="214"/>
        <pc:sldMkLst>
          <pc:docMk/>
          <pc:sldMk cId="1121486682" sldId="265"/>
        </pc:sldMkLst>
        <pc:spChg chg="mod">
          <ac:chgData name="Nay, Wesley (IBO)" userId="S::wnay@ibo.nyc.gov::078edd58-e9f2-47a1-9a1e-69d6960aa5a5" providerId="AD" clId="Web-{2EDE6DCC-6006-AD4C-AE86-FDC04C7175FE}" dt="2025-01-10T18:36:30.541" v="200"/>
          <ac:spMkLst>
            <pc:docMk/>
            <pc:sldMk cId="1121486682" sldId="265"/>
            <ac:spMk id="2" creationId="{B4B081CE-564A-B95D-35CD-1E3E3424449C}"/>
          </ac:spMkLst>
        </pc:spChg>
        <pc:spChg chg="mod">
          <ac:chgData name="Nay, Wesley (IBO)" userId="S::wnay@ibo.nyc.gov::078edd58-e9f2-47a1-9a1e-69d6960aa5a5" providerId="AD" clId="Web-{2EDE6DCC-6006-AD4C-AE86-FDC04C7175FE}" dt="2025-01-10T18:36:30.541" v="200"/>
          <ac:spMkLst>
            <pc:docMk/>
            <pc:sldMk cId="1121486682" sldId="265"/>
            <ac:spMk id="3" creationId="{D4EFED3E-38A9-D93E-2FD2-25C8E015C8B7}"/>
          </ac:spMkLst>
        </pc:spChg>
        <pc:spChg chg="add del">
          <ac:chgData name="Nay, Wesley (IBO)" userId="S::wnay@ibo.nyc.gov::078edd58-e9f2-47a1-9a1e-69d6960aa5a5" providerId="AD" clId="Web-{2EDE6DCC-6006-AD4C-AE86-FDC04C7175FE}" dt="2025-01-10T18:36:30.541" v="200"/>
          <ac:spMkLst>
            <pc:docMk/>
            <pc:sldMk cId="1121486682" sldId="265"/>
            <ac:spMk id="30" creationId="{C0763A76-9F1C-4FC5-82B7-DD475DA461B2}"/>
          </ac:spMkLst>
        </pc:spChg>
        <pc:spChg chg="add del">
          <ac:chgData name="Nay, Wesley (IBO)" userId="S::wnay@ibo.nyc.gov::078edd58-e9f2-47a1-9a1e-69d6960aa5a5" providerId="AD" clId="Web-{2EDE6DCC-6006-AD4C-AE86-FDC04C7175FE}" dt="2025-01-10T18:36:30.541" v="200"/>
          <ac:spMkLst>
            <pc:docMk/>
            <pc:sldMk cId="1121486682" sldId="265"/>
            <ac:spMk id="32" creationId="{E81BF4F6-F2CF-4984-9D14-D6966D92F99F}"/>
          </ac:spMkLst>
        </pc:spChg>
        <pc:picChg chg="add mod ord">
          <ac:chgData name="Nay, Wesley (IBO)" userId="S::wnay@ibo.nyc.gov::078edd58-e9f2-47a1-9a1e-69d6960aa5a5" providerId="AD" clId="Web-{2EDE6DCC-6006-AD4C-AE86-FDC04C7175FE}" dt="2025-01-10T18:36:54.369" v="209"/>
          <ac:picMkLst>
            <pc:docMk/>
            <pc:sldMk cId="1121486682" sldId="265"/>
            <ac:picMk id="5" creationId="{0FF9485B-86C8-C1ED-0DB8-D589CC7CD459}"/>
          </ac:picMkLst>
        </pc:picChg>
      </pc:sldChg>
      <pc:sldChg chg="addSp delSp modSp modCm">
        <pc:chgData name="Nay, Wesley (IBO)" userId="S::wnay@ibo.nyc.gov::078edd58-e9f2-47a1-9a1e-69d6960aa5a5" providerId="AD" clId="Web-{2EDE6DCC-6006-AD4C-AE86-FDC04C7175FE}" dt="2025-01-10T18:21:58.232" v="28" actId="1076"/>
        <pc:sldMkLst>
          <pc:docMk/>
          <pc:sldMk cId="2681826591" sldId="268"/>
        </pc:sldMkLst>
        <pc:spChg chg="mod">
          <ac:chgData name="Nay, Wesley (IBO)" userId="S::wnay@ibo.nyc.gov::078edd58-e9f2-47a1-9a1e-69d6960aa5a5" providerId="AD" clId="Web-{2EDE6DCC-6006-AD4C-AE86-FDC04C7175FE}" dt="2025-01-10T18:21:28.857" v="20" actId="1076"/>
          <ac:spMkLst>
            <pc:docMk/>
            <pc:sldMk cId="2681826591" sldId="268"/>
            <ac:spMk id="3" creationId="{D4EFED3E-38A9-D93E-2FD2-25C8E015C8B7}"/>
          </ac:spMkLst>
        </pc:spChg>
        <pc:picChg chg="add mod modCrop">
          <ac:chgData name="Nay, Wesley (IBO)" userId="S::wnay@ibo.nyc.gov::078edd58-e9f2-47a1-9a1e-69d6960aa5a5" providerId="AD" clId="Web-{2EDE6DCC-6006-AD4C-AE86-FDC04C7175FE}" dt="2025-01-10T18:21:58.232" v="28" actId="1076"/>
          <ac:picMkLst>
            <pc:docMk/>
            <pc:sldMk cId="2681826591" sldId="268"/>
            <ac:picMk id="5" creationId="{187EFC5F-32B8-75EE-FB54-6717801E1C38}"/>
          </ac:picMkLst>
        </pc:picChg>
        <pc:picChg chg="mod">
          <ac:chgData name="Nay, Wesley (IBO)" userId="S::wnay@ibo.nyc.gov::078edd58-e9f2-47a1-9a1e-69d6960aa5a5" providerId="AD" clId="Web-{2EDE6DCC-6006-AD4C-AE86-FDC04C7175FE}" dt="2025-01-10T18:21:53.998" v="27" actId="1076"/>
          <ac:picMkLst>
            <pc:docMk/>
            <pc:sldMk cId="2681826591" sldId="268"/>
            <ac:picMk id="8" creationId="{71854CC5-C0BB-F837-8B60-D16A7407A2C9}"/>
          </ac:picMkLst>
        </pc:picChg>
        <pc:extLst>
          <p:ext xmlns:p="http://schemas.openxmlformats.org/presentationml/2006/main" uri="{D6D511B9-2390-475A-947B-AFAB55BFBCF1}">
            <pc226:cmChg xmlns:pc226="http://schemas.microsoft.com/office/powerpoint/2022/06/main/command" chg="mod">
              <pc226:chgData name="Nay, Wesley (IBO)" userId="S::wnay@ibo.nyc.gov::078edd58-e9f2-47a1-9a1e-69d6960aa5a5" providerId="AD" clId="Web-{2EDE6DCC-6006-AD4C-AE86-FDC04C7175FE}" dt="2025-01-10T18:19:00.233" v="5" actId="20577"/>
              <pc2:cmMkLst xmlns:pc2="http://schemas.microsoft.com/office/powerpoint/2019/9/main/command">
                <pc:docMk/>
                <pc:sldMk cId="2681826591" sldId="268"/>
                <pc2:cmMk id="{D86A8A75-79E1-4A87-8AA6-ABEC667670EC}"/>
              </pc2:cmMkLst>
            </pc226:cmChg>
          </p:ext>
        </pc:extLst>
      </pc:sldChg>
      <pc:sldChg chg="modSp">
        <pc:chgData name="Nay, Wesley (IBO)" userId="S::wnay@ibo.nyc.gov::078edd58-e9f2-47a1-9a1e-69d6960aa5a5" providerId="AD" clId="Web-{2EDE6DCC-6006-AD4C-AE86-FDC04C7175FE}" dt="2025-01-10T18:18:19.796" v="1" actId="20577"/>
        <pc:sldMkLst>
          <pc:docMk/>
          <pc:sldMk cId="2102401211" sldId="272"/>
        </pc:sldMkLst>
        <pc:spChg chg="mod">
          <ac:chgData name="Nay, Wesley (IBO)" userId="S::wnay@ibo.nyc.gov::078edd58-e9f2-47a1-9a1e-69d6960aa5a5" providerId="AD" clId="Web-{2EDE6DCC-6006-AD4C-AE86-FDC04C7175FE}" dt="2025-01-10T18:18:19.796" v="1" actId="20577"/>
          <ac:spMkLst>
            <pc:docMk/>
            <pc:sldMk cId="2102401211" sldId="272"/>
            <ac:spMk id="118" creationId="{29CC4D2A-6632-F9A1-9141-2294F55D0BF3}"/>
          </ac:spMkLst>
        </pc:spChg>
      </pc:sldChg>
      <pc:sldChg chg="modSp ord">
        <pc:chgData name="Nay, Wesley (IBO)" userId="S::wnay@ibo.nyc.gov::078edd58-e9f2-47a1-9a1e-69d6960aa5a5" providerId="AD" clId="Web-{2EDE6DCC-6006-AD4C-AE86-FDC04C7175FE}" dt="2025-01-10T18:37:37.275" v="215" actId="14100"/>
        <pc:sldMkLst>
          <pc:docMk/>
          <pc:sldMk cId="2064270771" sldId="281"/>
        </pc:sldMkLst>
        <pc:spChg chg="mod">
          <ac:chgData name="Nay, Wesley (IBO)" userId="S::wnay@ibo.nyc.gov::078edd58-e9f2-47a1-9a1e-69d6960aa5a5" providerId="AD" clId="Web-{2EDE6DCC-6006-AD4C-AE86-FDC04C7175FE}" dt="2025-01-10T18:37:37.275" v="215" actId="14100"/>
          <ac:spMkLst>
            <pc:docMk/>
            <pc:sldMk cId="2064270771" sldId="281"/>
            <ac:spMk id="4" creationId="{3234F232-5F92-2EB1-25F3-353C20D457C3}"/>
          </ac:spMkLst>
        </pc:spChg>
      </pc:sldChg>
    </pc:docChg>
  </pc:docChgLst>
  <pc:docChgLst>
    <pc:chgData name="Nay, Wesley (IBO)" userId="S::wnay@ibo.nyc.gov::078edd58-e9f2-47a1-9a1e-69d6960aa5a5" providerId="AD" clId="Web-{786CC889-8C86-39A3-178F-7705D6FF567E}"/>
    <pc:docChg chg="modSld">
      <pc:chgData name="Nay, Wesley (IBO)" userId="S::wnay@ibo.nyc.gov::078edd58-e9f2-47a1-9a1e-69d6960aa5a5" providerId="AD" clId="Web-{786CC889-8C86-39A3-178F-7705D6FF567E}" dt="2025-01-08T17:05:08.272" v="1" actId="20577"/>
      <pc:docMkLst>
        <pc:docMk/>
      </pc:docMkLst>
      <pc:sldChg chg="modSp">
        <pc:chgData name="Nay, Wesley (IBO)" userId="S::wnay@ibo.nyc.gov::078edd58-e9f2-47a1-9a1e-69d6960aa5a5" providerId="AD" clId="Web-{786CC889-8C86-39A3-178F-7705D6FF567E}" dt="2025-01-08T17:05:08.272" v="1" actId="20577"/>
        <pc:sldMkLst>
          <pc:docMk/>
          <pc:sldMk cId="2102401211" sldId="272"/>
        </pc:sldMkLst>
      </pc:sldChg>
    </pc:docChg>
  </pc:docChgLst>
  <pc:docChgLst>
    <pc:chgData name="Nay, Wesley (IBO)" userId="S::wnay@ibo.nyc.gov::078edd58-e9f2-47a1-9a1e-69d6960aa5a5" providerId="AD" clId="Web-{E25F902B-797B-C0C9-3D41-43054FF45877}"/>
    <pc:docChg chg="modSld">
      <pc:chgData name="Nay, Wesley (IBO)" userId="S::wnay@ibo.nyc.gov::078edd58-e9f2-47a1-9a1e-69d6960aa5a5" providerId="AD" clId="Web-{E25F902B-797B-C0C9-3D41-43054FF45877}" dt="2024-12-23T17:21:45.383" v="1" actId="20577"/>
      <pc:docMkLst>
        <pc:docMk/>
      </pc:docMkLst>
      <pc:sldChg chg="modSp">
        <pc:chgData name="Nay, Wesley (IBO)" userId="S::wnay@ibo.nyc.gov::078edd58-e9f2-47a1-9a1e-69d6960aa5a5" providerId="AD" clId="Web-{E25F902B-797B-C0C9-3D41-43054FF45877}" dt="2024-12-23T17:21:45.383" v="1" actId="20577"/>
        <pc:sldMkLst>
          <pc:docMk/>
          <pc:sldMk cId="1712999730" sldId="269"/>
        </pc:sldMkLst>
        <pc:spChg chg="mod">
          <ac:chgData name="Nay, Wesley (IBO)" userId="S::wnay@ibo.nyc.gov::078edd58-e9f2-47a1-9a1e-69d6960aa5a5" providerId="AD" clId="Web-{E25F902B-797B-C0C9-3D41-43054FF45877}" dt="2024-12-23T17:21:45.383" v="1" actId="20577"/>
          <ac:spMkLst>
            <pc:docMk/>
            <pc:sldMk cId="1712999730" sldId="269"/>
            <ac:spMk id="3" creationId="{578277F1-0464-C83B-84DB-6010BBD18BD4}"/>
          </ac:spMkLst>
        </pc:spChg>
      </pc:sldChg>
    </pc:docChg>
  </pc:docChgLst>
  <pc:docChgLst>
    <pc:chgData name="Mendez, Jan  (IBO)" userId="S::jamendez@ibo.nyc.gov::e2173551-6f97-4643-ad94-420f0838f4ff" providerId="AD" clId="Web-{1E1D339D-F69C-81A0-C020-4596535A73A0}"/>
    <pc:docChg chg="modSld">
      <pc:chgData name="Mendez, Jan  (IBO)" userId="S::jamendez@ibo.nyc.gov::e2173551-6f97-4643-ad94-420f0838f4ff" providerId="AD" clId="Web-{1E1D339D-F69C-81A0-C020-4596535A73A0}" dt="2025-01-10T16:02:20.656" v="121"/>
      <pc:docMkLst>
        <pc:docMk/>
      </pc:docMkLst>
      <pc:sldChg chg="modSp modCm">
        <pc:chgData name="Mendez, Jan  (IBO)" userId="S::jamendez@ibo.nyc.gov::e2173551-6f97-4643-ad94-420f0838f4ff" providerId="AD" clId="Web-{1E1D339D-F69C-81A0-C020-4596535A73A0}" dt="2025-01-10T15:47:44.159" v="3" actId="20577"/>
        <pc:sldMkLst>
          <pc:docMk/>
          <pc:sldMk cId="2681826591" sldId="268"/>
        </pc:sldMkLst>
        <pc:spChg chg="mod">
          <ac:chgData name="Mendez, Jan  (IBO)" userId="S::jamendez@ibo.nyc.gov::e2173551-6f97-4643-ad94-420f0838f4ff" providerId="AD" clId="Web-{1E1D339D-F69C-81A0-C020-4596535A73A0}" dt="2025-01-10T15:47:44.159" v="3" actId="20577"/>
          <ac:spMkLst>
            <pc:docMk/>
            <pc:sldMk cId="2681826591" sldId="268"/>
            <ac:spMk id="3" creationId="{D4EFED3E-38A9-D93E-2FD2-25C8E015C8B7}"/>
          </ac:spMkLst>
        </pc:spChg>
        <pc:extLst>
          <p:ext xmlns:p="http://schemas.openxmlformats.org/presentationml/2006/main" uri="{D6D511B9-2390-475A-947B-AFAB55BFBCF1}">
            <pc226:cmChg xmlns:pc226="http://schemas.microsoft.com/office/powerpoint/2022/06/main/command" chg="mod">
              <pc226:chgData name="Mendez, Jan  (IBO)" userId="S::jamendez@ibo.nyc.gov::e2173551-6f97-4643-ad94-420f0838f4ff" providerId="AD" clId="Web-{1E1D339D-F69C-81A0-C020-4596535A73A0}" dt="2025-01-10T15:45:05.394" v="2" actId="20577"/>
              <pc2:cmMkLst xmlns:pc2="http://schemas.microsoft.com/office/powerpoint/2019/9/main/command">
                <pc:docMk/>
                <pc:sldMk cId="2681826591" sldId="268"/>
                <pc2:cmMk id="{D86A8A75-79E1-4A87-8AA6-ABEC667670EC}"/>
              </pc2:cmMkLst>
            </pc226:cmChg>
          </p:ext>
        </pc:extLst>
      </pc:sldChg>
      <pc:sldChg chg="addSp delSp modSp mod setClrOvrMap">
        <pc:chgData name="Mendez, Jan  (IBO)" userId="S::jamendez@ibo.nyc.gov::e2173551-6f97-4643-ad94-420f0838f4ff" providerId="AD" clId="Web-{1E1D339D-F69C-81A0-C020-4596535A73A0}" dt="2025-01-10T16:02:20.656" v="121"/>
        <pc:sldMkLst>
          <pc:docMk/>
          <pc:sldMk cId="2941076845" sldId="277"/>
        </pc:sldMkLst>
        <pc:spChg chg="mod">
          <ac:chgData name="Mendez, Jan  (IBO)" userId="S::jamendez@ibo.nyc.gov::e2173551-6f97-4643-ad94-420f0838f4ff" providerId="AD" clId="Web-{1E1D339D-F69C-81A0-C020-4596535A73A0}" dt="2025-01-10T16:02:20.656" v="121"/>
          <ac:spMkLst>
            <pc:docMk/>
            <pc:sldMk cId="2941076845" sldId="277"/>
            <ac:spMk id="2" creationId="{D7A60FD8-E9C8-B771-4086-64C11426F653}"/>
          </ac:spMkLst>
        </pc:spChg>
        <pc:spChg chg="add">
          <ac:chgData name="Mendez, Jan  (IBO)" userId="S::jamendez@ibo.nyc.gov::e2173551-6f97-4643-ad94-420f0838f4ff" providerId="AD" clId="Web-{1E1D339D-F69C-81A0-C020-4596535A73A0}" dt="2025-01-10T16:02:20.656" v="121"/>
          <ac:spMkLst>
            <pc:docMk/>
            <pc:sldMk cId="2941076845" sldId="277"/>
            <ac:spMk id="80" creationId="{BACC6370-2D7E-4714-9D71-7542949D7D5D}"/>
          </ac:spMkLst>
        </pc:spChg>
        <pc:spChg chg="add">
          <ac:chgData name="Mendez, Jan  (IBO)" userId="S::jamendez@ibo.nyc.gov::e2173551-6f97-4643-ad94-420f0838f4ff" providerId="AD" clId="Web-{1E1D339D-F69C-81A0-C020-4596535A73A0}" dt="2025-01-10T16:02:20.656" v="121"/>
          <ac:spMkLst>
            <pc:docMk/>
            <pc:sldMk cId="2941076845" sldId="277"/>
            <ac:spMk id="82" creationId="{F68B3F68-107C-434F-AA38-110D5EA91B85}"/>
          </ac:spMkLst>
        </pc:spChg>
        <pc:spChg chg="add">
          <ac:chgData name="Mendez, Jan  (IBO)" userId="S::jamendez@ibo.nyc.gov::e2173551-6f97-4643-ad94-420f0838f4ff" providerId="AD" clId="Web-{1E1D339D-F69C-81A0-C020-4596535A73A0}" dt="2025-01-10T16:02:20.656" v="121"/>
          <ac:spMkLst>
            <pc:docMk/>
            <pc:sldMk cId="2941076845" sldId="277"/>
            <ac:spMk id="84" creationId="{AAD0DBB9-1A4B-4391-81D4-CB19F9AB918A}"/>
          </ac:spMkLst>
        </pc:spChg>
        <pc:spChg chg="add">
          <ac:chgData name="Mendez, Jan  (IBO)" userId="S::jamendez@ibo.nyc.gov::e2173551-6f97-4643-ad94-420f0838f4ff" providerId="AD" clId="Web-{1E1D339D-F69C-81A0-C020-4596535A73A0}" dt="2025-01-10T16:02:20.656" v="121"/>
          <ac:spMkLst>
            <pc:docMk/>
            <pc:sldMk cId="2941076845" sldId="277"/>
            <ac:spMk id="86" creationId="{063BBA22-50EA-4C4D-BE05-F1CE4E63AA56}"/>
          </ac:spMkLst>
        </pc:spChg>
        <pc:graphicFrameChg chg="mod modGraphic">
          <ac:chgData name="Mendez, Jan  (IBO)" userId="S::jamendez@ibo.nyc.gov::e2173551-6f97-4643-ad94-420f0838f4ff" providerId="AD" clId="Web-{1E1D339D-F69C-81A0-C020-4596535A73A0}" dt="2025-01-10T16:02:20.656" v="121"/>
          <ac:graphicFrameMkLst>
            <pc:docMk/>
            <pc:sldMk cId="2941076845" sldId="277"/>
            <ac:graphicFrameMk id="5" creationId="{04627730-8ADC-6A46-A2D8-8650AB686E25}"/>
          </ac:graphicFrameMkLst>
        </pc:graphicFrameChg>
      </pc:sldChg>
    </pc:docChg>
  </pc:docChgLst>
  <pc:docChgLst>
    <pc:chgData name="Nay, Wesley (IBO)" userId="S::wnay@ibo.nyc.gov::078edd58-e9f2-47a1-9a1e-69d6960aa5a5" providerId="AD" clId="Web-{4BA102E4-7678-112F-37F5-FA3116420107}"/>
    <pc:docChg chg="modSld">
      <pc:chgData name="Nay, Wesley (IBO)" userId="S::wnay@ibo.nyc.gov::078edd58-e9f2-47a1-9a1e-69d6960aa5a5" providerId="AD" clId="Web-{4BA102E4-7678-112F-37F5-FA3116420107}" dt="2025-01-11T14:32:16.543" v="98"/>
      <pc:docMkLst>
        <pc:docMk/>
      </pc:docMkLst>
      <pc:sldChg chg="modNotes">
        <pc:chgData name="Nay, Wesley (IBO)" userId="S::wnay@ibo.nyc.gov::078edd58-e9f2-47a1-9a1e-69d6960aa5a5" providerId="AD" clId="Web-{4BA102E4-7678-112F-37F5-FA3116420107}" dt="2025-01-11T14:32:16.543" v="98"/>
        <pc:sldMkLst>
          <pc:docMk/>
          <pc:sldMk cId="2681826591" sldId="268"/>
        </pc:sldMkLst>
      </pc:sldChg>
      <pc:sldChg chg="modNotes">
        <pc:chgData name="Nay, Wesley (IBO)" userId="S::wnay@ibo.nyc.gov::078edd58-e9f2-47a1-9a1e-69d6960aa5a5" providerId="AD" clId="Web-{4BA102E4-7678-112F-37F5-FA3116420107}" dt="2025-01-11T14:21:06.774" v="9"/>
        <pc:sldMkLst>
          <pc:docMk/>
          <pc:sldMk cId="2102401211" sldId="272"/>
        </pc:sldMkLst>
      </pc:sldChg>
      <pc:sldChg chg="modSp modNotes">
        <pc:chgData name="Nay, Wesley (IBO)" userId="S::wnay@ibo.nyc.gov::078edd58-e9f2-47a1-9a1e-69d6960aa5a5" providerId="AD" clId="Web-{4BA102E4-7678-112F-37F5-FA3116420107}" dt="2025-01-11T14:30:32.074" v="97"/>
        <pc:sldMkLst>
          <pc:docMk/>
          <pc:sldMk cId="2064270771" sldId="281"/>
        </pc:sldMkLst>
        <pc:spChg chg="mod">
          <ac:chgData name="Nay, Wesley (IBO)" userId="S::wnay@ibo.nyc.gov::078edd58-e9f2-47a1-9a1e-69d6960aa5a5" providerId="AD" clId="Web-{4BA102E4-7678-112F-37F5-FA3116420107}" dt="2025-01-11T14:28:41.276" v="53" actId="20577"/>
          <ac:spMkLst>
            <pc:docMk/>
            <pc:sldMk cId="2064270771" sldId="281"/>
            <ac:spMk id="4" creationId="{3234F232-5F92-2EB1-25F3-353C20D457C3}"/>
          </ac:spMkLst>
        </pc:spChg>
      </pc:sldChg>
    </pc:docChg>
  </pc:docChgLst>
  <pc:docChgLst>
    <pc:chgData name="Nay, Wesley (IBO)" userId="S::wnay@ibo.nyc.gov::078edd58-e9f2-47a1-9a1e-69d6960aa5a5" providerId="AD" clId="Web-{FABEBFF9-93A3-E75D-1F79-F7F48CDE0844}"/>
    <pc:docChg chg="addSld modSld">
      <pc:chgData name="Nay, Wesley (IBO)" userId="S::wnay@ibo.nyc.gov::078edd58-e9f2-47a1-9a1e-69d6960aa5a5" providerId="AD" clId="Web-{FABEBFF9-93A3-E75D-1F79-F7F48CDE0844}" dt="2024-12-09T15:41:43.726" v="1693" actId="20577"/>
      <pc:docMkLst>
        <pc:docMk/>
      </pc:docMkLst>
      <pc:sldChg chg="modSp new">
        <pc:chgData name="Nay, Wesley (IBO)" userId="S::wnay@ibo.nyc.gov::078edd58-e9f2-47a1-9a1e-69d6960aa5a5" providerId="AD" clId="Web-{FABEBFF9-93A3-E75D-1F79-F7F48CDE0844}" dt="2024-12-09T15:22:48.061" v="152" actId="20577"/>
        <pc:sldMkLst>
          <pc:docMk/>
          <pc:sldMk cId="3879073707" sldId="257"/>
        </pc:sldMkLst>
      </pc:sldChg>
      <pc:sldChg chg="modSp new">
        <pc:chgData name="Nay, Wesley (IBO)" userId="S::wnay@ibo.nyc.gov::078edd58-e9f2-47a1-9a1e-69d6960aa5a5" providerId="AD" clId="Web-{FABEBFF9-93A3-E75D-1F79-F7F48CDE0844}" dt="2024-12-09T15:22:54.155" v="155" actId="20577"/>
        <pc:sldMkLst>
          <pc:docMk/>
          <pc:sldMk cId="1635458104" sldId="258"/>
        </pc:sldMkLst>
      </pc:sldChg>
      <pc:sldChg chg="modSp new">
        <pc:chgData name="Nay, Wesley (IBO)" userId="S::wnay@ibo.nyc.gov::078edd58-e9f2-47a1-9a1e-69d6960aa5a5" providerId="AD" clId="Web-{FABEBFF9-93A3-E75D-1F79-F7F48CDE0844}" dt="2024-12-09T15:23:36.373" v="223" actId="20577"/>
        <pc:sldMkLst>
          <pc:docMk/>
          <pc:sldMk cId="3027011959" sldId="259"/>
        </pc:sldMkLst>
      </pc:sldChg>
      <pc:sldChg chg="addSp delSp modSp new">
        <pc:chgData name="Nay, Wesley (IBO)" userId="S::wnay@ibo.nyc.gov::078edd58-e9f2-47a1-9a1e-69d6960aa5a5" providerId="AD" clId="Web-{FABEBFF9-93A3-E75D-1F79-F7F48CDE0844}" dt="2024-12-09T15:36:43.650" v="1163" actId="20577"/>
        <pc:sldMkLst>
          <pc:docMk/>
          <pc:sldMk cId="1179613924" sldId="260"/>
        </pc:sldMkLst>
      </pc:sldChg>
      <pc:sldChg chg="modSp new">
        <pc:chgData name="Nay, Wesley (IBO)" userId="S::wnay@ibo.nyc.gov::078edd58-e9f2-47a1-9a1e-69d6960aa5a5" providerId="AD" clId="Web-{FABEBFF9-93A3-E75D-1F79-F7F48CDE0844}" dt="2024-12-09T15:41:43.726" v="1693" actId="20577"/>
        <pc:sldMkLst>
          <pc:docMk/>
          <pc:sldMk cId="1401576609" sldId="261"/>
        </pc:sldMkLst>
      </pc:sldChg>
      <pc:sldChg chg="modSp new">
        <pc:chgData name="Nay, Wesley (IBO)" userId="S::wnay@ibo.nyc.gov::078edd58-e9f2-47a1-9a1e-69d6960aa5a5" providerId="AD" clId="Web-{FABEBFF9-93A3-E75D-1F79-F7F48CDE0844}" dt="2024-12-09T15:24:03.467" v="263" actId="20577"/>
        <pc:sldMkLst>
          <pc:docMk/>
          <pc:sldMk cId="2350396688" sldId="262"/>
        </pc:sldMkLst>
      </pc:sldChg>
      <pc:sldChg chg="modSp add replId">
        <pc:chgData name="Nay, Wesley (IBO)" userId="S::wnay@ibo.nyc.gov::078edd58-e9f2-47a1-9a1e-69d6960aa5a5" providerId="AD" clId="Web-{FABEBFF9-93A3-E75D-1F79-F7F48CDE0844}" dt="2024-12-09T15:41:08.820" v="1671" actId="20577"/>
        <pc:sldMkLst>
          <pc:docMk/>
          <pc:sldMk cId="4053225907" sldId="263"/>
        </pc:sldMkLst>
      </pc:sldChg>
    </pc:docChg>
  </pc:docChgLst>
  <pc:docChgLst>
    <pc:chgData name="Mendez, Jan  (IBO)" userId="S::jamendez@ibo.nyc.gov::e2173551-6f97-4643-ad94-420f0838f4ff" providerId="AD" clId="Web-{CE26EA50-4062-985B-FB3A-8EF795E7DBBF}"/>
    <pc:docChg chg="modSld">
      <pc:chgData name="Mendez, Jan  (IBO)" userId="S::jamendez@ibo.nyc.gov::e2173551-6f97-4643-ad94-420f0838f4ff" providerId="AD" clId="Web-{CE26EA50-4062-985B-FB3A-8EF795E7DBBF}" dt="2024-12-31T15:47:42.936" v="34" actId="1076"/>
      <pc:docMkLst>
        <pc:docMk/>
      </pc:docMkLst>
      <pc:sldChg chg="modSp">
        <pc:chgData name="Mendez, Jan  (IBO)" userId="S::jamendez@ibo.nyc.gov::e2173551-6f97-4643-ad94-420f0838f4ff" providerId="AD" clId="Web-{CE26EA50-4062-985B-FB3A-8EF795E7DBBF}" dt="2024-12-31T15:46:55.452" v="13" actId="1076"/>
        <pc:sldMkLst>
          <pc:docMk/>
          <pc:sldMk cId="1121486682" sldId="265"/>
        </pc:sldMkLst>
        <pc:spChg chg="mod">
          <ac:chgData name="Mendez, Jan  (IBO)" userId="S::jamendez@ibo.nyc.gov::e2173551-6f97-4643-ad94-420f0838f4ff" providerId="AD" clId="Web-{CE26EA50-4062-985B-FB3A-8EF795E7DBBF}" dt="2024-12-31T15:46:48.780" v="12" actId="20577"/>
          <ac:spMkLst>
            <pc:docMk/>
            <pc:sldMk cId="1121486682" sldId="265"/>
            <ac:spMk id="2" creationId="{B4B081CE-564A-B95D-35CD-1E3E3424449C}"/>
          </ac:spMkLst>
        </pc:spChg>
        <pc:spChg chg="mod">
          <ac:chgData name="Mendez, Jan  (IBO)" userId="S::jamendez@ibo.nyc.gov::e2173551-6f97-4643-ad94-420f0838f4ff" providerId="AD" clId="Web-{CE26EA50-4062-985B-FB3A-8EF795E7DBBF}" dt="2024-12-31T15:46:55.452" v="13" actId="1076"/>
          <ac:spMkLst>
            <pc:docMk/>
            <pc:sldMk cId="1121486682" sldId="265"/>
            <ac:spMk id="3" creationId="{D4EFED3E-38A9-D93E-2FD2-25C8E015C8B7}"/>
          </ac:spMkLst>
        </pc:spChg>
      </pc:sldChg>
      <pc:sldChg chg="mod modShow">
        <pc:chgData name="Mendez, Jan  (IBO)" userId="S::jamendez@ibo.nyc.gov::e2173551-6f97-4643-ad94-420f0838f4ff" providerId="AD" clId="Web-{CE26EA50-4062-985B-FB3A-8EF795E7DBBF}" dt="2024-12-31T15:46:38.609" v="8"/>
        <pc:sldMkLst>
          <pc:docMk/>
          <pc:sldMk cId="12772940" sldId="266"/>
        </pc:sldMkLst>
      </pc:sldChg>
      <pc:sldChg chg="modSp">
        <pc:chgData name="Mendez, Jan  (IBO)" userId="S::jamendez@ibo.nyc.gov::e2173551-6f97-4643-ad94-420f0838f4ff" providerId="AD" clId="Web-{CE26EA50-4062-985B-FB3A-8EF795E7DBBF}" dt="2024-12-31T15:36:16.058" v="5" actId="20577"/>
        <pc:sldMkLst>
          <pc:docMk/>
          <pc:sldMk cId="1041559984" sldId="267"/>
        </pc:sldMkLst>
        <pc:spChg chg="mod">
          <ac:chgData name="Mendez, Jan  (IBO)" userId="S::jamendez@ibo.nyc.gov::e2173551-6f97-4643-ad94-420f0838f4ff" providerId="AD" clId="Web-{CE26EA50-4062-985B-FB3A-8EF795E7DBBF}" dt="2024-12-31T15:36:09.167" v="4" actId="20577"/>
          <ac:spMkLst>
            <pc:docMk/>
            <pc:sldMk cId="1041559984" sldId="267"/>
            <ac:spMk id="2" creationId="{BFC73BD5-866B-0C5C-FCF9-F4FBC0C28FA8}"/>
          </ac:spMkLst>
        </pc:spChg>
        <pc:spChg chg="mod">
          <ac:chgData name="Mendez, Jan  (IBO)" userId="S::jamendez@ibo.nyc.gov::e2173551-6f97-4643-ad94-420f0838f4ff" providerId="AD" clId="Web-{CE26EA50-4062-985B-FB3A-8EF795E7DBBF}" dt="2024-12-31T15:36:16.058" v="5" actId="20577"/>
          <ac:spMkLst>
            <pc:docMk/>
            <pc:sldMk cId="1041559984" sldId="267"/>
            <ac:spMk id="3" creationId="{578277F1-0464-C83B-84DB-6010BBD18BD4}"/>
          </ac:spMkLst>
        </pc:spChg>
      </pc:sldChg>
      <pc:sldChg chg="modSp">
        <pc:chgData name="Mendez, Jan  (IBO)" userId="S::jamendez@ibo.nyc.gov::e2173551-6f97-4643-ad94-420f0838f4ff" providerId="AD" clId="Web-{CE26EA50-4062-985B-FB3A-8EF795E7DBBF}" dt="2024-12-31T15:47:42.936" v="34" actId="1076"/>
        <pc:sldMkLst>
          <pc:docMk/>
          <pc:sldMk cId="2681826591" sldId="268"/>
        </pc:sldMkLst>
        <pc:spChg chg="mod">
          <ac:chgData name="Mendez, Jan  (IBO)" userId="S::jamendez@ibo.nyc.gov::e2173551-6f97-4643-ad94-420f0838f4ff" providerId="AD" clId="Web-{CE26EA50-4062-985B-FB3A-8EF795E7DBBF}" dt="2024-12-31T15:47:35.498" v="32" actId="14100"/>
          <ac:spMkLst>
            <pc:docMk/>
            <pc:sldMk cId="2681826591" sldId="268"/>
            <ac:spMk id="2" creationId="{B4B081CE-564A-B95D-35CD-1E3E3424449C}"/>
          </ac:spMkLst>
        </pc:spChg>
        <pc:spChg chg="mod">
          <ac:chgData name="Mendez, Jan  (IBO)" userId="S::jamendez@ibo.nyc.gov::e2173551-6f97-4643-ad94-420f0838f4ff" providerId="AD" clId="Web-{CE26EA50-4062-985B-FB3A-8EF795E7DBBF}" dt="2024-12-31T15:47:38.967" v="33" actId="14100"/>
          <ac:spMkLst>
            <pc:docMk/>
            <pc:sldMk cId="2681826591" sldId="268"/>
            <ac:spMk id="3" creationId="{D4EFED3E-38A9-D93E-2FD2-25C8E015C8B7}"/>
          </ac:spMkLst>
        </pc:spChg>
      </pc:sldChg>
      <pc:sldChg chg="mod modShow">
        <pc:chgData name="Mendez, Jan  (IBO)" userId="S::jamendez@ibo.nyc.gov::e2173551-6f97-4643-ad94-420f0838f4ff" providerId="AD" clId="Web-{CE26EA50-4062-985B-FB3A-8EF795E7DBBF}" dt="2024-12-31T15:45:49.297" v="7"/>
        <pc:sldMkLst>
          <pc:docMk/>
          <pc:sldMk cId="1712999730" sldId="269"/>
        </pc:sldMkLst>
      </pc:sldChg>
      <pc:sldChg chg="mod modShow">
        <pc:chgData name="Mendez, Jan  (IBO)" userId="S::jamendez@ibo.nyc.gov::e2173551-6f97-4643-ad94-420f0838f4ff" providerId="AD" clId="Web-{CE26EA50-4062-985B-FB3A-8EF795E7DBBF}" dt="2024-12-31T15:45:49.266" v="6"/>
        <pc:sldMkLst>
          <pc:docMk/>
          <pc:sldMk cId="2360300442" sldId="270"/>
        </pc:sldMkLst>
      </pc:sldChg>
    </pc:docChg>
  </pc:docChgLst>
  <pc:docChgLst>
    <pc:chgData name="Nay, Wesley (IBO)" userId="S::wnay@ibo.nyc.gov::078edd58-e9f2-47a1-9a1e-69d6960aa5a5" providerId="AD" clId="Web-{6AD5C251-DB36-8A94-EC1B-7B13BFC49108}"/>
    <pc:docChg chg="delSld modSld">
      <pc:chgData name="Nay, Wesley (IBO)" userId="S::wnay@ibo.nyc.gov::078edd58-e9f2-47a1-9a1e-69d6960aa5a5" providerId="AD" clId="Web-{6AD5C251-DB36-8A94-EC1B-7B13BFC49108}" dt="2025-01-13T21:57:46.193" v="829"/>
      <pc:docMkLst>
        <pc:docMk/>
      </pc:docMkLst>
      <pc:sldChg chg="del">
        <pc:chgData name="Nay, Wesley (IBO)" userId="S::wnay@ibo.nyc.gov::078edd58-e9f2-47a1-9a1e-69d6960aa5a5" providerId="AD" clId="Web-{6AD5C251-DB36-8A94-EC1B-7B13BFC49108}" dt="2025-01-13T21:57:43.225" v="828"/>
        <pc:sldMkLst>
          <pc:docMk/>
          <pc:sldMk cId="1179613924" sldId="260"/>
        </pc:sldMkLst>
      </pc:sldChg>
      <pc:sldChg chg="del">
        <pc:chgData name="Nay, Wesley (IBO)" userId="S::wnay@ibo.nyc.gov::078edd58-e9f2-47a1-9a1e-69d6960aa5a5" providerId="AD" clId="Web-{6AD5C251-DB36-8A94-EC1B-7B13BFC49108}" dt="2025-01-13T21:57:46.193" v="829"/>
        <pc:sldMkLst>
          <pc:docMk/>
          <pc:sldMk cId="4053225907" sldId="263"/>
        </pc:sldMkLst>
      </pc:sldChg>
      <pc:sldChg chg="modSp modCm">
        <pc:chgData name="Nay, Wesley (IBO)" userId="S::wnay@ibo.nyc.gov::078edd58-e9f2-47a1-9a1e-69d6960aa5a5" providerId="AD" clId="Web-{6AD5C251-DB36-8A94-EC1B-7B13BFC49108}" dt="2025-01-13T21:38:37.475" v="827" actId="14100"/>
        <pc:sldMkLst>
          <pc:docMk/>
          <pc:sldMk cId="2681826591" sldId="268"/>
        </pc:sldMkLst>
        <pc:spChg chg="mod">
          <ac:chgData name="Nay, Wesley (IBO)" userId="S::wnay@ibo.nyc.gov::078edd58-e9f2-47a1-9a1e-69d6960aa5a5" providerId="AD" clId="Web-{6AD5C251-DB36-8A94-EC1B-7B13BFC49108}" dt="2025-01-13T21:38:37.475" v="827" actId="14100"/>
          <ac:spMkLst>
            <pc:docMk/>
            <pc:sldMk cId="2681826591" sldId="268"/>
            <ac:spMk id="3" creationId="{D4EFED3E-38A9-D93E-2FD2-25C8E015C8B7}"/>
          </ac:spMkLst>
        </pc:spChg>
        <pc:extLst>
          <p:ext xmlns:p="http://schemas.openxmlformats.org/presentationml/2006/main" uri="{D6D511B9-2390-475A-947B-AFAB55BFBCF1}">
            <pc226:cmChg xmlns:pc226="http://schemas.microsoft.com/office/powerpoint/2022/06/main/command" chg="mod">
              <pc226:chgData name="Nay, Wesley (IBO)" userId="S::wnay@ibo.nyc.gov::078edd58-e9f2-47a1-9a1e-69d6960aa5a5" providerId="AD" clId="Web-{6AD5C251-DB36-8A94-EC1B-7B13BFC49108}" dt="2025-01-13T21:38:30.694" v="824" actId="20577"/>
              <pc2:cmMkLst xmlns:pc2="http://schemas.microsoft.com/office/powerpoint/2019/9/main/command">
                <pc:docMk/>
                <pc:sldMk cId="2681826591" sldId="268"/>
                <pc2:cmMk id="{D86A8A75-79E1-4A87-8AA6-ABEC667670EC}"/>
              </pc2:cmMkLst>
            </pc226:cmChg>
          </p:ext>
        </pc:extLst>
      </pc:sldChg>
      <pc:sldChg chg="addSp delSp modSp">
        <pc:chgData name="Nay, Wesley (IBO)" userId="S::wnay@ibo.nyc.gov::078edd58-e9f2-47a1-9a1e-69d6960aa5a5" providerId="AD" clId="Web-{6AD5C251-DB36-8A94-EC1B-7B13BFC49108}" dt="2025-01-13T21:04:05.992" v="382" actId="20577"/>
        <pc:sldMkLst>
          <pc:docMk/>
          <pc:sldMk cId="2102401211" sldId="272"/>
        </pc:sldMkLst>
        <pc:spChg chg="mod">
          <ac:chgData name="Nay, Wesley (IBO)" userId="S::wnay@ibo.nyc.gov::078edd58-e9f2-47a1-9a1e-69d6960aa5a5" providerId="AD" clId="Web-{6AD5C251-DB36-8A94-EC1B-7B13BFC49108}" dt="2025-01-13T20:16:57.810" v="263" actId="1076"/>
          <ac:spMkLst>
            <pc:docMk/>
            <pc:sldMk cId="2102401211" sldId="272"/>
            <ac:spMk id="2" creationId="{371CC6F8-4974-89C7-5604-2011F10E5C2C}"/>
          </ac:spMkLst>
        </pc:spChg>
        <pc:spChg chg="mod">
          <ac:chgData name="Nay, Wesley (IBO)" userId="S::wnay@ibo.nyc.gov::078edd58-e9f2-47a1-9a1e-69d6960aa5a5" providerId="AD" clId="Web-{6AD5C251-DB36-8A94-EC1B-7B13BFC49108}" dt="2025-01-13T21:04:05.992" v="382" actId="20577"/>
          <ac:spMkLst>
            <pc:docMk/>
            <pc:sldMk cId="2102401211" sldId="272"/>
            <ac:spMk id="118" creationId="{29CC4D2A-6632-F9A1-9141-2294F55D0BF3}"/>
          </ac:spMkLst>
        </pc:spChg>
        <pc:picChg chg="del">
          <ac:chgData name="Nay, Wesley (IBO)" userId="S::wnay@ibo.nyc.gov::078edd58-e9f2-47a1-9a1e-69d6960aa5a5" providerId="AD" clId="Web-{6AD5C251-DB36-8A94-EC1B-7B13BFC49108}" dt="2025-01-13T20:41:46.728" v="268"/>
          <ac:picMkLst>
            <pc:docMk/>
            <pc:sldMk cId="2102401211" sldId="272"/>
            <ac:picMk id="3" creationId="{E86CEC63-6461-8CAE-E006-77CC51BC4B81}"/>
          </ac:picMkLst>
        </pc:picChg>
        <pc:picChg chg="add del mod ord">
          <ac:chgData name="Nay, Wesley (IBO)" userId="S::wnay@ibo.nyc.gov::078edd58-e9f2-47a1-9a1e-69d6960aa5a5" providerId="AD" clId="Web-{6AD5C251-DB36-8A94-EC1B-7B13BFC49108}" dt="2025-01-13T20:49:41.102" v="279"/>
          <ac:picMkLst>
            <pc:docMk/>
            <pc:sldMk cId="2102401211" sldId="272"/>
            <ac:picMk id="4" creationId="{73DD6447-D40C-A48F-E73E-B0B6B7AA904F}"/>
          </ac:picMkLst>
        </pc:picChg>
        <pc:picChg chg="add del mod">
          <ac:chgData name="Nay, Wesley (IBO)" userId="S::wnay@ibo.nyc.gov::078edd58-e9f2-47a1-9a1e-69d6960aa5a5" providerId="AD" clId="Web-{6AD5C251-DB36-8A94-EC1B-7B13BFC49108}" dt="2025-01-13T20:50:03.571" v="282"/>
          <ac:picMkLst>
            <pc:docMk/>
            <pc:sldMk cId="2102401211" sldId="272"/>
            <ac:picMk id="5" creationId="{12398002-F1FF-9F6C-6A61-A4327FC97ECA}"/>
          </ac:picMkLst>
        </pc:picChg>
        <pc:picChg chg="add mod ord">
          <ac:chgData name="Nay, Wesley (IBO)" userId="S::wnay@ibo.nyc.gov::078edd58-e9f2-47a1-9a1e-69d6960aa5a5" providerId="AD" clId="Web-{6AD5C251-DB36-8A94-EC1B-7B13BFC49108}" dt="2025-01-13T20:50:28.868" v="289"/>
          <ac:picMkLst>
            <pc:docMk/>
            <pc:sldMk cId="2102401211" sldId="272"/>
            <ac:picMk id="6" creationId="{B5F8EF7C-95D9-4192-1659-6A32C6B8B376}"/>
          </ac:picMkLst>
        </pc:picChg>
      </pc:sldChg>
      <pc:sldChg chg="modSp">
        <pc:chgData name="Nay, Wesley (IBO)" userId="S::wnay@ibo.nyc.gov::078edd58-e9f2-47a1-9a1e-69d6960aa5a5" providerId="AD" clId="Web-{6AD5C251-DB36-8A94-EC1B-7B13BFC49108}" dt="2025-01-13T21:22:52.804" v="401" actId="20577"/>
        <pc:sldMkLst>
          <pc:docMk/>
          <pc:sldMk cId="2064270771" sldId="281"/>
        </pc:sldMkLst>
        <pc:spChg chg="mod">
          <ac:chgData name="Nay, Wesley (IBO)" userId="S::wnay@ibo.nyc.gov::078edd58-e9f2-47a1-9a1e-69d6960aa5a5" providerId="AD" clId="Web-{6AD5C251-DB36-8A94-EC1B-7B13BFC49108}" dt="2025-01-13T21:22:52.804" v="401" actId="20577"/>
          <ac:spMkLst>
            <pc:docMk/>
            <pc:sldMk cId="2064270771" sldId="281"/>
            <ac:spMk id="4" creationId="{3234F232-5F92-2EB1-25F3-353C20D457C3}"/>
          </ac:spMkLst>
        </pc:spChg>
      </pc:sldChg>
    </pc:docChg>
  </pc:docChgLst>
  <pc:docChgLst>
    <pc:chgData name="Mendez, Jan  (IBO)" userId="S::jamendez@ibo.nyc.gov::e2173551-6f97-4643-ad94-420f0838f4ff" providerId="AD" clId="Web-{32DE26DB-EB31-FF2E-68A8-DB05F3801FE8}"/>
    <pc:docChg chg="modSld">
      <pc:chgData name="Mendez, Jan  (IBO)" userId="S::jamendez@ibo.nyc.gov::e2173551-6f97-4643-ad94-420f0838f4ff" providerId="AD" clId="Web-{32DE26DB-EB31-FF2E-68A8-DB05F3801FE8}" dt="2024-12-16T19:40:27.375" v="31" actId="20577"/>
      <pc:docMkLst>
        <pc:docMk/>
      </pc:docMkLst>
      <pc:sldChg chg="modSp">
        <pc:chgData name="Mendez, Jan  (IBO)" userId="S::jamendez@ibo.nyc.gov::e2173551-6f97-4643-ad94-420f0838f4ff" providerId="AD" clId="Web-{32DE26DB-EB31-FF2E-68A8-DB05F3801FE8}" dt="2024-12-16T19:40:27.375" v="31" actId="20577"/>
        <pc:sldMkLst>
          <pc:docMk/>
          <pc:sldMk cId="109857222" sldId="256"/>
        </pc:sldMkLst>
        <pc:spChg chg="mod">
          <ac:chgData name="Mendez, Jan  (IBO)" userId="S::jamendez@ibo.nyc.gov::e2173551-6f97-4643-ad94-420f0838f4ff" providerId="AD" clId="Web-{32DE26DB-EB31-FF2E-68A8-DB05F3801FE8}" dt="2024-12-16T19:40:00.047" v="9" actId="20577"/>
          <ac:spMkLst>
            <pc:docMk/>
            <pc:sldMk cId="109857222" sldId="256"/>
            <ac:spMk id="2" creationId="{00000000-0000-0000-0000-000000000000}"/>
          </ac:spMkLst>
        </pc:spChg>
        <pc:spChg chg="mod">
          <ac:chgData name="Mendez, Jan  (IBO)" userId="S::jamendez@ibo.nyc.gov::e2173551-6f97-4643-ad94-420f0838f4ff" providerId="AD" clId="Web-{32DE26DB-EB31-FF2E-68A8-DB05F3801FE8}" dt="2024-12-16T19:40:27.375" v="31" actId="20577"/>
          <ac:spMkLst>
            <pc:docMk/>
            <pc:sldMk cId="109857222" sldId="256"/>
            <ac:spMk id="3" creationId="{00000000-0000-0000-0000-000000000000}"/>
          </ac:spMkLst>
        </pc:spChg>
      </pc:sldChg>
    </pc:docChg>
  </pc:docChgLst>
  <pc:docChgLst>
    <pc:chgData name="Jackson-Ontkush, Elliot  (IBO)" userId="S::eontkush@ibo.nyc.gov::041211df-0ce6-447a-b5ce-731b13780800" providerId="AD" clId="Web-{4356FFDC-40FC-D74A-2132-B7EE117AD522}"/>
    <pc:docChg chg="modSld">
      <pc:chgData name="Jackson-Ontkush, Elliot  (IBO)" userId="S::eontkush@ibo.nyc.gov::041211df-0ce6-447a-b5ce-731b13780800" providerId="AD" clId="Web-{4356FFDC-40FC-D74A-2132-B7EE117AD522}" dt="2025-01-13T21:27:48.401" v="0" actId="20577"/>
      <pc:docMkLst>
        <pc:docMk/>
      </pc:docMkLst>
      <pc:sldChg chg="modSp">
        <pc:chgData name="Jackson-Ontkush, Elliot  (IBO)" userId="S::eontkush@ibo.nyc.gov::041211df-0ce6-447a-b5ce-731b13780800" providerId="AD" clId="Web-{4356FFDC-40FC-D74A-2132-B7EE117AD522}" dt="2025-01-13T21:27:48.401" v="0" actId="20577"/>
        <pc:sldMkLst>
          <pc:docMk/>
          <pc:sldMk cId="3251949710" sldId="264"/>
        </pc:sldMkLst>
        <pc:spChg chg="mod">
          <ac:chgData name="Jackson-Ontkush, Elliot  (IBO)" userId="S::eontkush@ibo.nyc.gov::041211df-0ce6-447a-b5ce-731b13780800" providerId="AD" clId="Web-{4356FFDC-40FC-D74A-2132-B7EE117AD522}" dt="2025-01-13T21:27:48.401" v="0" actId="20577"/>
          <ac:spMkLst>
            <pc:docMk/>
            <pc:sldMk cId="3251949710" sldId="264"/>
            <ac:spMk id="3" creationId="{A50DC162-E330-90BB-47DE-6CAFA386E41E}"/>
          </ac:spMkLst>
        </pc:spChg>
      </pc:sldChg>
    </pc:docChg>
  </pc:docChgLst>
  <pc:docChgLst>
    <pc:chgData name="Mendez, Jan  (IBO)" userId="S::jamendez@ibo.nyc.gov::e2173551-6f97-4643-ad94-420f0838f4ff" providerId="AD" clId="Web-{0172EDE8-1080-777F-D567-4A6F337F355F}"/>
    <pc:docChg chg="delSld">
      <pc:chgData name="Mendez, Jan  (IBO)" userId="S::jamendez@ibo.nyc.gov::e2173551-6f97-4643-ad94-420f0838f4ff" providerId="AD" clId="Web-{0172EDE8-1080-777F-D567-4A6F337F355F}" dt="2025-01-14T14:25:24.466" v="3"/>
      <pc:docMkLst>
        <pc:docMk/>
      </pc:docMkLst>
      <pc:sldChg chg="del">
        <pc:chgData name="Mendez, Jan  (IBO)" userId="S::jamendez@ibo.nyc.gov::e2173551-6f97-4643-ad94-420f0838f4ff" providerId="AD" clId="Web-{0172EDE8-1080-777F-D567-4A6F337F355F}" dt="2025-01-14T14:25:24.466" v="0"/>
        <pc:sldMkLst>
          <pc:docMk/>
          <pc:sldMk cId="12772940" sldId="266"/>
        </pc:sldMkLst>
      </pc:sldChg>
      <pc:sldChg chg="del">
        <pc:chgData name="Mendez, Jan  (IBO)" userId="S::jamendez@ibo.nyc.gov::e2173551-6f97-4643-ad94-420f0838f4ff" providerId="AD" clId="Web-{0172EDE8-1080-777F-D567-4A6F337F355F}" dt="2025-01-14T14:25:24.466" v="1"/>
        <pc:sldMkLst>
          <pc:docMk/>
          <pc:sldMk cId="1712999730" sldId="269"/>
        </pc:sldMkLst>
      </pc:sldChg>
      <pc:sldChg chg="del">
        <pc:chgData name="Mendez, Jan  (IBO)" userId="S::jamendez@ibo.nyc.gov::e2173551-6f97-4643-ad94-420f0838f4ff" providerId="AD" clId="Web-{0172EDE8-1080-777F-D567-4A6F337F355F}" dt="2025-01-14T14:25:24.466" v="3"/>
        <pc:sldMkLst>
          <pc:docMk/>
          <pc:sldMk cId="2360300442" sldId="270"/>
        </pc:sldMkLst>
      </pc:sldChg>
      <pc:sldChg chg="del">
        <pc:chgData name="Mendez, Jan  (IBO)" userId="S::jamendez@ibo.nyc.gov::e2173551-6f97-4643-ad94-420f0838f4ff" providerId="AD" clId="Web-{0172EDE8-1080-777F-D567-4A6F337F355F}" dt="2025-01-14T14:25:24.466" v="2"/>
        <pc:sldMkLst>
          <pc:docMk/>
          <pc:sldMk cId="2171103053" sldId="278"/>
        </pc:sldMkLst>
      </pc:sldChg>
    </pc:docChg>
  </pc:docChgLst>
  <pc:docChgLst>
    <pc:chgData name="Jackson-Ontkush, Elliot  (IBO)" userId="S::eontkush@ibo.nyc.gov::041211df-0ce6-447a-b5ce-731b13780800" providerId="AD" clId="Web-{BC623E50-2A27-05EB-6CD2-975ABA510504}"/>
    <pc:docChg chg="modSld">
      <pc:chgData name="Jackson-Ontkush, Elliot  (IBO)" userId="S::eontkush@ibo.nyc.gov::041211df-0ce6-447a-b5ce-731b13780800" providerId="AD" clId="Web-{BC623E50-2A27-05EB-6CD2-975ABA510504}" dt="2025-01-13T14:48:02.592" v="38" actId="20577"/>
      <pc:docMkLst>
        <pc:docMk/>
      </pc:docMkLst>
      <pc:sldChg chg="modSp">
        <pc:chgData name="Jackson-Ontkush, Elliot  (IBO)" userId="S::eontkush@ibo.nyc.gov::041211df-0ce6-447a-b5ce-731b13780800" providerId="AD" clId="Web-{BC623E50-2A27-05EB-6CD2-975ABA510504}" dt="2025-01-13T14:48:02.592" v="38" actId="20577"/>
        <pc:sldMkLst>
          <pc:docMk/>
          <pc:sldMk cId="3251949710" sldId="264"/>
        </pc:sldMkLst>
        <pc:spChg chg="mod">
          <ac:chgData name="Jackson-Ontkush, Elliot  (IBO)" userId="S::eontkush@ibo.nyc.gov::041211df-0ce6-447a-b5ce-731b13780800" providerId="AD" clId="Web-{BC623E50-2A27-05EB-6CD2-975ABA510504}" dt="2025-01-13T14:48:02.592" v="38" actId="20577"/>
          <ac:spMkLst>
            <pc:docMk/>
            <pc:sldMk cId="3251949710" sldId="264"/>
            <ac:spMk id="3" creationId="{A50DC162-E330-90BB-47DE-6CAFA386E41E}"/>
          </ac:spMkLst>
        </pc:spChg>
      </pc:sldChg>
    </pc:docChg>
  </pc:docChgLst>
  <pc:docChgLst>
    <pc:chgData name="Mendez, Jan  (IBO)" userId="S::jamendez@ibo.nyc.gov::e2173551-6f97-4643-ad94-420f0838f4ff" providerId="AD" clId="Web-{CDB38209-F9FE-A8D9-9524-F42E9B84A0AE}"/>
    <pc:docChg chg="modSld">
      <pc:chgData name="Mendez, Jan  (IBO)" userId="S::jamendez@ibo.nyc.gov::e2173551-6f97-4643-ad94-420f0838f4ff" providerId="AD" clId="Web-{CDB38209-F9FE-A8D9-9524-F42E9B84A0AE}" dt="2025-01-09T20:41:30.423" v="0" actId="20577"/>
      <pc:docMkLst>
        <pc:docMk/>
      </pc:docMkLst>
      <pc:sldChg chg="modSp">
        <pc:chgData name="Mendez, Jan  (IBO)" userId="S::jamendez@ibo.nyc.gov::e2173551-6f97-4643-ad94-420f0838f4ff" providerId="AD" clId="Web-{CDB38209-F9FE-A8D9-9524-F42E9B84A0AE}" dt="2025-01-09T20:41:30.423" v="0" actId="20577"/>
        <pc:sldMkLst>
          <pc:docMk/>
          <pc:sldMk cId="2681826591" sldId="268"/>
        </pc:sldMkLst>
        <pc:spChg chg="mod">
          <ac:chgData name="Mendez, Jan  (IBO)" userId="S::jamendez@ibo.nyc.gov::e2173551-6f97-4643-ad94-420f0838f4ff" providerId="AD" clId="Web-{CDB38209-F9FE-A8D9-9524-F42E9B84A0AE}" dt="2025-01-09T20:41:30.423" v="0" actId="20577"/>
          <ac:spMkLst>
            <pc:docMk/>
            <pc:sldMk cId="2681826591" sldId="268"/>
            <ac:spMk id="3" creationId="{D4EFED3E-38A9-D93E-2FD2-25C8E015C8B7}"/>
          </ac:spMkLst>
        </pc:spChg>
      </pc:sldChg>
    </pc:docChg>
  </pc:docChgLst>
  <pc:docChgLst>
    <pc:chgData name="Nay, Wesley (IBO)" userId="S::wnay@ibo.nyc.gov::078edd58-e9f2-47a1-9a1e-69d6960aa5a5" providerId="AD" clId="Web-{157FE54F-3E02-6816-B9E4-0008D8D9EC1E}"/>
    <pc:docChg chg="addSld modSld">
      <pc:chgData name="Nay, Wesley (IBO)" userId="S::wnay@ibo.nyc.gov::078edd58-e9f2-47a1-9a1e-69d6960aa5a5" providerId="AD" clId="Web-{157FE54F-3E02-6816-B9E4-0008D8D9EC1E}" dt="2024-12-16T15:16:28.499" v="17" actId="20577"/>
      <pc:docMkLst>
        <pc:docMk/>
      </pc:docMkLst>
      <pc:sldChg chg="modSp new">
        <pc:chgData name="Nay, Wesley (IBO)" userId="S::wnay@ibo.nyc.gov::078edd58-e9f2-47a1-9a1e-69d6960aa5a5" providerId="AD" clId="Web-{157FE54F-3E02-6816-B9E4-0008D8D9EC1E}" dt="2024-12-16T15:16:28.499" v="17" actId="20577"/>
        <pc:sldMkLst>
          <pc:docMk/>
          <pc:sldMk cId="1121486682" sldId="265"/>
        </pc:sldMkLst>
        <pc:spChg chg="mod">
          <ac:chgData name="Nay, Wesley (IBO)" userId="S::wnay@ibo.nyc.gov::078edd58-e9f2-47a1-9a1e-69d6960aa5a5" providerId="AD" clId="Web-{157FE54F-3E02-6816-B9E4-0008D8D9EC1E}" dt="2024-12-16T15:16:28.499" v="17" actId="20577"/>
          <ac:spMkLst>
            <pc:docMk/>
            <pc:sldMk cId="1121486682" sldId="265"/>
            <ac:spMk id="2" creationId="{B4B081CE-564A-B95D-35CD-1E3E3424449C}"/>
          </ac:spMkLst>
        </pc:spChg>
      </pc:sldChg>
    </pc:docChg>
  </pc:docChgLst>
  <pc:docChgLst>
    <pc:chgData name="Cain, Brian  (IBO)" userId="8d4abaa1-cff7-467b-bf8a-68916f9a7c9e" providerId="ADAL" clId="{583C2BB0-BCF1-4073-9094-5474997EC223}"/>
    <pc:docChg chg="modSld">
      <pc:chgData name="Cain, Brian  (IBO)" userId="8d4abaa1-cff7-467b-bf8a-68916f9a7c9e" providerId="ADAL" clId="{583C2BB0-BCF1-4073-9094-5474997EC223}" dt="2025-01-14T14:27:01.965" v="0" actId="20577"/>
      <pc:docMkLst>
        <pc:docMk/>
      </pc:docMkLst>
      <pc:sldChg chg="modSp mod">
        <pc:chgData name="Cain, Brian  (IBO)" userId="8d4abaa1-cff7-467b-bf8a-68916f9a7c9e" providerId="ADAL" clId="{583C2BB0-BCF1-4073-9094-5474997EC223}" dt="2025-01-14T14:27:01.965" v="0" actId="20577"/>
        <pc:sldMkLst>
          <pc:docMk/>
          <pc:sldMk cId="3251949710" sldId="264"/>
        </pc:sldMkLst>
        <pc:spChg chg="mod">
          <ac:chgData name="Cain, Brian  (IBO)" userId="8d4abaa1-cff7-467b-bf8a-68916f9a7c9e" providerId="ADAL" clId="{583C2BB0-BCF1-4073-9094-5474997EC223}" dt="2025-01-14T14:27:01.965" v="0" actId="20577"/>
          <ac:spMkLst>
            <pc:docMk/>
            <pc:sldMk cId="3251949710" sldId="264"/>
            <ac:spMk id="3" creationId="{A50DC162-E330-90BB-47DE-6CAFA386E41E}"/>
          </ac:spMkLst>
        </pc:spChg>
      </pc:sldChg>
    </pc:docChg>
  </pc:docChgLst>
  <pc:docChgLst>
    <pc:chgData name="Nay, Wesley (IBO)" userId="S::wnay@ibo.nyc.gov::078edd58-e9f2-47a1-9a1e-69d6960aa5a5" providerId="AD" clId="Web-{EE817DBD-867B-56AC-A327-A0DD756B2D3F}"/>
    <pc:docChg chg="modSld">
      <pc:chgData name="Nay, Wesley (IBO)" userId="S::wnay@ibo.nyc.gov::078edd58-e9f2-47a1-9a1e-69d6960aa5a5" providerId="AD" clId="Web-{EE817DBD-867B-56AC-A327-A0DD756B2D3F}" dt="2025-01-13T15:03:05.683" v="286" actId="20577"/>
      <pc:docMkLst>
        <pc:docMk/>
      </pc:docMkLst>
      <pc:sldChg chg="modSp">
        <pc:chgData name="Nay, Wesley (IBO)" userId="S::wnay@ibo.nyc.gov::078edd58-e9f2-47a1-9a1e-69d6960aa5a5" providerId="AD" clId="Web-{EE817DBD-867B-56AC-A327-A0DD756B2D3F}" dt="2025-01-13T14:18:12.712" v="4" actId="20577"/>
        <pc:sldMkLst>
          <pc:docMk/>
          <pc:sldMk cId="1121486682" sldId="265"/>
        </pc:sldMkLst>
        <pc:spChg chg="mod">
          <ac:chgData name="Nay, Wesley (IBO)" userId="S::wnay@ibo.nyc.gov::078edd58-e9f2-47a1-9a1e-69d6960aa5a5" providerId="AD" clId="Web-{EE817DBD-867B-56AC-A327-A0DD756B2D3F}" dt="2025-01-13T14:18:12.712" v="4" actId="20577"/>
          <ac:spMkLst>
            <pc:docMk/>
            <pc:sldMk cId="1121486682" sldId="265"/>
            <ac:spMk id="2" creationId="{B4B081CE-564A-B95D-35CD-1E3E3424449C}"/>
          </ac:spMkLst>
        </pc:spChg>
        <pc:spChg chg="mod">
          <ac:chgData name="Nay, Wesley (IBO)" userId="S::wnay@ibo.nyc.gov::078edd58-e9f2-47a1-9a1e-69d6960aa5a5" providerId="AD" clId="Web-{EE817DBD-867B-56AC-A327-A0DD756B2D3F}" dt="2025-01-13T14:18:01.009" v="3" actId="20577"/>
          <ac:spMkLst>
            <pc:docMk/>
            <pc:sldMk cId="1121486682" sldId="265"/>
            <ac:spMk id="3" creationId="{D4EFED3E-38A9-D93E-2FD2-25C8E015C8B7}"/>
          </ac:spMkLst>
        </pc:spChg>
      </pc:sldChg>
      <pc:sldChg chg="modSp modCm">
        <pc:chgData name="Nay, Wesley (IBO)" userId="S::wnay@ibo.nyc.gov::078edd58-e9f2-47a1-9a1e-69d6960aa5a5" providerId="AD" clId="Web-{EE817DBD-867B-56AC-A327-A0DD756B2D3F}" dt="2025-01-13T14:49:38.926" v="224" actId="20577"/>
        <pc:sldMkLst>
          <pc:docMk/>
          <pc:sldMk cId="2681826591" sldId="268"/>
        </pc:sldMkLst>
        <pc:spChg chg="mod">
          <ac:chgData name="Nay, Wesley (IBO)" userId="S::wnay@ibo.nyc.gov::078edd58-e9f2-47a1-9a1e-69d6960aa5a5" providerId="AD" clId="Web-{EE817DBD-867B-56AC-A327-A0DD756B2D3F}" dt="2025-01-13T14:49:38.926" v="224" actId="20577"/>
          <ac:spMkLst>
            <pc:docMk/>
            <pc:sldMk cId="2681826591" sldId="268"/>
            <ac:spMk id="2" creationId="{B4B081CE-564A-B95D-35CD-1E3E3424449C}"/>
          </ac:spMkLst>
        </pc:spChg>
        <pc:spChg chg="mod">
          <ac:chgData name="Nay, Wesley (IBO)" userId="S::wnay@ibo.nyc.gov::078edd58-e9f2-47a1-9a1e-69d6960aa5a5" providerId="AD" clId="Web-{EE817DBD-867B-56AC-A327-A0DD756B2D3F}" dt="2025-01-13T14:47:26.193" v="168" actId="14100"/>
          <ac:spMkLst>
            <pc:docMk/>
            <pc:sldMk cId="2681826591" sldId="268"/>
            <ac:spMk id="3" creationId="{D4EFED3E-38A9-D93E-2FD2-25C8E015C8B7}"/>
          </ac:spMkLst>
        </pc:spChg>
        <pc:picChg chg="mod">
          <ac:chgData name="Nay, Wesley (IBO)" userId="S::wnay@ibo.nyc.gov::078edd58-e9f2-47a1-9a1e-69d6960aa5a5" providerId="AD" clId="Web-{EE817DBD-867B-56AC-A327-A0DD756B2D3F}" dt="2025-01-13T14:42:48.462" v="22" actId="1076"/>
          <ac:picMkLst>
            <pc:docMk/>
            <pc:sldMk cId="2681826591" sldId="268"/>
            <ac:picMk id="5" creationId="{187EFC5F-32B8-75EE-FB54-6717801E1C38}"/>
          </ac:picMkLst>
        </pc:picChg>
        <pc:picChg chg="mod">
          <ac:chgData name="Nay, Wesley (IBO)" userId="S::wnay@ibo.nyc.gov::078edd58-e9f2-47a1-9a1e-69d6960aa5a5" providerId="AD" clId="Web-{EE817DBD-867B-56AC-A327-A0DD756B2D3F}" dt="2025-01-13T14:19:00.884" v="15" actId="1076"/>
          <ac:picMkLst>
            <pc:docMk/>
            <pc:sldMk cId="2681826591" sldId="268"/>
            <ac:picMk id="8" creationId="{71854CC5-C0BB-F837-8B60-D16A7407A2C9}"/>
          </ac:picMkLst>
        </pc:picChg>
        <pc:extLst>
          <p:ext xmlns:p="http://schemas.openxmlformats.org/presentationml/2006/main" uri="{D6D511B9-2390-475A-947B-AFAB55BFBCF1}">
            <pc226:cmChg xmlns:pc226="http://schemas.microsoft.com/office/powerpoint/2022/06/main/command" chg="mod">
              <pc226:chgData name="Nay, Wesley (IBO)" userId="S::wnay@ibo.nyc.gov::078edd58-e9f2-47a1-9a1e-69d6960aa5a5" providerId="AD" clId="Web-{EE817DBD-867B-56AC-A327-A0DD756B2D3F}" dt="2025-01-13T14:49:38.926" v="224" actId="20577"/>
              <pc2:cmMkLst xmlns:pc2="http://schemas.microsoft.com/office/powerpoint/2019/9/main/command">
                <pc:docMk/>
                <pc:sldMk cId="2681826591" sldId="268"/>
                <pc2:cmMk id="{96C5513E-8129-4EB9-9C87-2B57B78E3634}"/>
              </pc2:cmMkLst>
            </pc226:cmChg>
            <pc226:cmChg xmlns:pc226="http://schemas.microsoft.com/office/powerpoint/2022/06/main/command" chg="mod">
              <pc226:chgData name="Nay, Wesley (IBO)" userId="S::wnay@ibo.nyc.gov::078edd58-e9f2-47a1-9a1e-69d6960aa5a5" providerId="AD" clId="Web-{EE817DBD-867B-56AC-A327-A0DD756B2D3F}" dt="2025-01-13T14:46:59.522" v="160" actId="20577"/>
              <pc2:cmMkLst xmlns:pc2="http://schemas.microsoft.com/office/powerpoint/2019/9/main/command">
                <pc:docMk/>
                <pc:sldMk cId="2681826591" sldId="268"/>
                <pc2:cmMk id="{D86A8A75-79E1-4A87-8AA6-ABEC667670EC}"/>
              </pc2:cmMkLst>
            </pc226:cmChg>
          </p:ext>
        </pc:extLst>
      </pc:sldChg>
      <pc:sldChg chg="modSp">
        <pc:chgData name="Nay, Wesley (IBO)" userId="S::wnay@ibo.nyc.gov::078edd58-e9f2-47a1-9a1e-69d6960aa5a5" providerId="AD" clId="Web-{EE817DBD-867B-56AC-A327-A0DD756B2D3F}" dt="2025-01-13T15:03:05.683" v="286" actId="20577"/>
        <pc:sldMkLst>
          <pc:docMk/>
          <pc:sldMk cId="2102401211" sldId="272"/>
        </pc:sldMkLst>
        <pc:spChg chg="mod">
          <ac:chgData name="Nay, Wesley (IBO)" userId="S::wnay@ibo.nyc.gov::078edd58-e9f2-47a1-9a1e-69d6960aa5a5" providerId="AD" clId="Web-{EE817DBD-867B-56AC-A327-A0DD756B2D3F}" dt="2025-01-13T15:03:05.683" v="286" actId="20577"/>
          <ac:spMkLst>
            <pc:docMk/>
            <pc:sldMk cId="2102401211" sldId="272"/>
            <ac:spMk id="118" creationId="{29CC4D2A-6632-F9A1-9141-2294F55D0BF3}"/>
          </ac:spMkLst>
        </pc:spChg>
      </pc:sldChg>
      <pc:sldChg chg="modSp">
        <pc:chgData name="Nay, Wesley (IBO)" userId="S::wnay@ibo.nyc.gov::078edd58-e9f2-47a1-9a1e-69d6960aa5a5" providerId="AD" clId="Web-{EE817DBD-867B-56AC-A327-A0DD756B2D3F}" dt="2025-01-13T14:50:19.410" v="227" actId="14100"/>
        <pc:sldMkLst>
          <pc:docMk/>
          <pc:sldMk cId="2064270771" sldId="281"/>
        </pc:sldMkLst>
        <pc:spChg chg="mod">
          <ac:chgData name="Nay, Wesley (IBO)" userId="S::wnay@ibo.nyc.gov::078edd58-e9f2-47a1-9a1e-69d6960aa5a5" providerId="AD" clId="Web-{EE817DBD-867B-56AC-A327-A0DD756B2D3F}" dt="2025-01-13T14:50:16.707" v="226" actId="14100"/>
          <ac:spMkLst>
            <pc:docMk/>
            <pc:sldMk cId="2064270771" sldId="281"/>
            <ac:spMk id="2" creationId="{C09173E4-0022-E738-99A1-F4D5D6AB8549}"/>
          </ac:spMkLst>
        </pc:spChg>
        <pc:spChg chg="mod">
          <ac:chgData name="Nay, Wesley (IBO)" userId="S::wnay@ibo.nyc.gov::078edd58-e9f2-47a1-9a1e-69d6960aa5a5" providerId="AD" clId="Web-{EE817DBD-867B-56AC-A327-A0DD756B2D3F}" dt="2025-01-13T14:50:19.410" v="227" actId="14100"/>
          <ac:spMkLst>
            <pc:docMk/>
            <pc:sldMk cId="2064270771" sldId="281"/>
            <ac:spMk id="4" creationId="{3234F232-5F92-2EB1-25F3-353C20D457C3}"/>
          </ac:spMkLst>
        </pc:spChg>
      </pc:sldChg>
    </pc:docChg>
  </pc:docChgLst>
  <pc:docChgLst>
    <pc:chgData name="Mendez, Jan  (IBO)" userId="e2173551-6f97-4643-ad94-420f0838f4ff" providerId="ADAL" clId="{085EC3F7-43F4-4582-9CCE-522649A72B25}"/>
    <pc:docChg chg="custSel modSld">
      <pc:chgData name="Mendez, Jan  (IBO)" userId="e2173551-6f97-4643-ad94-420f0838f4ff" providerId="ADAL" clId="{085EC3F7-43F4-4582-9CCE-522649A72B25}" dt="2025-01-07T18:16:50.904" v="174" actId="27614"/>
      <pc:docMkLst>
        <pc:docMk/>
      </pc:docMkLst>
      <pc:sldChg chg="addSp delSp modSp mod setClrOvrMap modNotesTx">
        <pc:chgData name="Mendez, Jan  (IBO)" userId="e2173551-6f97-4643-ad94-420f0838f4ff" providerId="ADAL" clId="{085EC3F7-43F4-4582-9CCE-522649A72B25}" dt="2025-01-07T18:16:50.904" v="174" actId="27614"/>
        <pc:sldMkLst>
          <pc:docMk/>
          <pc:sldMk cId="2941076845" sldId="277"/>
        </pc:sldMkLst>
        <pc:spChg chg="mod">
          <ac:chgData name="Mendez, Jan  (IBO)" userId="e2173551-6f97-4643-ad94-420f0838f4ff" providerId="ADAL" clId="{085EC3F7-43F4-4582-9CCE-522649A72B25}" dt="2025-01-07T18:16:45.234" v="173" actId="26606"/>
          <ac:spMkLst>
            <pc:docMk/>
            <pc:sldMk cId="2941076845" sldId="277"/>
            <ac:spMk id="2" creationId="{D7A60FD8-E9C8-B771-4086-64C11426F653}"/>
          </ac:spMkLst>
        </pc:spChg>
        <pc:graphicFrameChg chg="mod modGraphic">
          <ac:chgData name="Mendez, Jan  (IBO)" userId="e2173551-6f97-4643-ad94-420f0838f4ff" providerId="ADAL" clId="{085EC3F7-43F4-4582-9CCE-522649A72B25}" dt="2025-01-07T18:16:45.234" v="173" actId="26606"/>
          <ac:graphicFrameMkLst>
            <pc:docMk/>
            <pc:sldMk cId="2941076845" sldId="277"/>
            <ac:graphicFrameMk id="5" creationId="{04627730-8ADC-6A46-A2D8-8650AB686E25}"/>
          </ac:graphicFrameMkLst>
        </pc:graphicFrameChg>
      </pc:sldChg>
    </pc:docChg>
  </pc:docChgLst>
  <pc:docChgLst>
    <pc:chgData name="Nay, Wesley (IBO)" userId="S::wnay@ibo.nyc.gov::078edd58-e9f2-47a1-9a1e-69d6960aa5a5" providerId="AD" clId="Web-{07E3A401-5C89-B524-E5DC-F961A6B9D860}"/>
    <pc:docChg chg="modSld">
      <pc:chgData name="Nay, Wesley (IBO)" userId="S::wnay@ibo.nyc.gov::078edd58-e9f2-47a1-9a1e-69d6960aa5a5" providerId="AD" clId="Web-{07E3A401-5C89-B524-E5DC-F961A6B9D860}" dt="2025-01-07T18:56:56.648" v="169" actId="20577"/>
      <pc:docMkLst>
        <pc:docMk/>
      </pc:docMkLst>
      <pc:sldChg chg="modSp">
        <pc:chgData name="Nay, Wesley (IBO)" userId="S::wnay@ibo.nyc.gov::078edd58-e9f2-47a1-9a1e-69d6960aa5a5" providerId="AD" clId="Web-{07E3A401-5C89-B524-E5DC-F961A6B9D860}" dt="2025-01-07T18:56:56.648" v="169" actId="20577"/>
        <pc:sldMkLst>
          <pc:docMk/>
          <pc:sldMk cId="1121486682" sldId="265"/>
        </pc:sldMkLst>
        <pc:spChg chg="mod">
          <ac:chgData name="Nay, Wesley (IBO)" userId="S::wnay@ibo.nyc.gov::078edd58-e9f2-47a1-9a1e-69d6960aa5a5" providerId="AD" clId="Web-{07E3A401-5C89-B524-E5DC-F961A6B9D860}" dt="2025-01-07T18:56:56.648" v="169" actId="20577"/>
          <ac:spMkLst>
            <pc:docMk/>
            <pc:sldMk cId="1121486682" sldId="265"/>
            <ac:spMk id="3" creationId="{D4EFED3E-38A9-D93E-2FD2-25C8E015C8B7}"/>
          </ac:spMkLst>
        </pc:spChg>
      </pc:sldChg>
      <pc:sldChg chg="addSp delSp modSp mod modClrScheme delDesignElem chgLayout">
        <pc:chgData name="Nay, Wesley (IBO)" userId="S::wnay@ibo.nyc.gov::078edd58-e9f2-47a1-9a1e-69d6960aa5a5" providerId="AD" clId="Web-{07E3A401-5C89-B524-E5DC-F961A6B9D860}" dt="2025-01-07T18:11:31.737" v="128" actId="20577"/>
        <pc:sldMkLst>
          <pc:docMk/>
          <pc:sldMk cId="2102401211" sldId="272"/>
        </pc:sldMkLst>
        <pc:spChg chg="mod ord">
          <ac:chgData name="Nay, Wesley (IBO)" userId="S::wnay@ibo.nyc.gov::078edd58-e9f2-47a1-9a1e-69d6960aa5a5" providerId="AD" clId="Web-{07E3A401-5C89-B524-E5DC-F961A6B9D860}" dt="2025-01-07T17:54:25.904" v="97"/>
          <ac:spMkLst>
            <pc:docMk/>
            <pc:sldMk cId="2102401211" sldId="272"/>
            <ac:spMk id="2" creationId="{371CC6F8-4974-89C7-5604-2011F10E5C2C}"/>
          </ac:spMkLst>
        </pc:spChg>
      </pc:sldChg>
    </pc:docChg>
  </pc:docChgLst>
  <pc:docChgLst>
    <pc:chgData name="Nay, Wesley (IBO)" userId="S::wnay@ibo.nyc.gov::078edd58-e9f2-47a1-9a1e-69d6960aa5a5" providerId="AD" clId="Web-{5C7F0EDD-BAB3-92DD-13F8-87EE24EDE3FE}"/>
    <pc:docChg chg="addSld delSld modSld sldOrd">
      <pc:chgData name="Nay, Wesley (IBO)" userId="S::wnay@ibo.nyc.gov::078edd58-e9f2-47a1-9a1e-69d6960aa5a5" providerId="AD" clId="Web-{5C7F0EDD-BAB3-92DD-13F8-87EE24EDE3FE}" dt="2024-12-18T21:34:00.179" v="718"/>
      <pc:docMkLst>
        <pc:docMk/>
      </pc:docMkLst>
      <pc:sldChg chg="modSp">
        <pc:chgData name="Nay, Wesley (IBO)" userId="S::wnay@ibo.nyc.gov::078edd58-e9f2-47a1-9a1e-69d6960aa5a5" providerId="AD" clId="Web-{5C7F0EDD-BAB3-92DD-13F8-87EE24EDE3FE}" dt="2024-12-18T18:35:41.875" v="0" actId="20577"/>
        <pc:sldMkLst>
          <pc:docMk/>
          <pc:sldMk cId="109857222" sldId="256"/>
        </pc:sldMkLst>
        <pc:spChg chg="mod">
          <ac:chgData name="Nay, Wesley (IBO)" userId="S::wnay@ibo.nyc.gov::078edd58-e9f2-47a1-9a1e-69d6960aa5a5" providerId="AD" clId="Web-{5C7F0EDD-BAB3-92DD-13F8-87EE24EDE3FE}" dt="2024-12-18T18:35:41.875" v="0" actId="20577"/>
          <ac:spMkLst>
            <pc:docMk/>
            <pc:sldMk cId="109857222" sldId="256"/>
            <ac:spMk id="2" creationId="{00000000-0000-0000-0000-000000000000}"/>
          </ac:spMkLst>
        </pc:spChg>
      </pc:sldChg>
      <pc:sldChg chg="del">
        <pc:chgData name="Nay, Wesley (IBO)" userId="S::wnay@ibo.nyc.gov::078edd58-e9f2-47a1-9a1e-69d6960aa5a5" providerId="AD" clId="Web-{5C7F0EDD-BAB3-92DD-13F8-87EE24EDE3FE}" dt="2024-12-18T21:34:00.179" v="718"/>
        <pc:sldMkLst>
          <pc:docMk/>
          <pc:sldMk cId="3879073707" sldId="257"/>
        </pc:sldMkLst>
      </pc:sldChg>
      <pc:sldChg chg="addSp modSp del mod modClrScheme chgLayout">
        <pc:chgData name="Nay, Wesley (IBO)" userId="S::wnay@ibo.nyc.gov::078edd58-e9f2-47a1-9a1e-69d6960aa5a5" providerId="AD" clId="Web-{5C7F0EDD-BAB3-92DD-13F8-87EE24EDE3FE}" dt="2024-12-18T18:57:40.899" v="66"/>
        <pc:sldMkLst>
          <pc:docMk/>
          <pc:sldMk cId="3027011959" sldId="259"/>
        </pc:sldMkLst>
      </pc:sldChg>
      <pc:sldChg chg="del">
        <pc:chgData name="Nay, Wesley (IBO)" userId="S::wnay@ibo.nyc.gov::078edd58-e9f2-47a1-9a1e-69d6960aa5a5" providerId="AD" clId="Web-{5C7F0EDD-BAB3-92DD-13F8-87EE24EDE3FE}" dt="2024-12-18T18:36:35.906" v="56"/>
        <pc:sldMkLst>
          <pc:docMk/>
          <pc:sldMk cId="1401576609" sldId="261"/>
        </pc:sldMkLst>
      </pc:sldChg>
      <pc:sldChg chg="modSp del">
        <pc:chgData name="Nay, Wesley (IBO)" userId="S::wnay@ibo.nyc.gov::078edd58-e9f2-47a1-9a1e-69d6960aa5a5" providerId="AD" clId="Web-{5C7F0EDD-BAB3-92DD-13F8-87EE24EDE3FE}" dt="2024-12-18T19:02:25.632" v="476"/>
        <pc:sldMkLst>
          <pc:docMk/>
          <pc:sldMk cId="2350396688" sldId="262"/>
        </pc:sldMkLst>
      </pc:sldChg>
      <pc:sldChg chg="modSp">
        <pc:chgData name="Nay, Wesley (IBO)" userId="S::wnay@ibo.nyc.gov::078edd58-e9f2-47a1-9a1e-69d6960aa5a5" providerId="AD" clId="Web-{5C7F0EDD-BAB3-92DD-13F8-87EE24EDE3FE}" dt="2024-12-18T19:02:06.726" v="475" actId="20577"/>
        <pc:sldMkLst>
          <pc:docMk/>
          <pc:sldMk cId="4053225907" sldId="263"/>
        </pc:sldMkLst>
      </pc:sldChg>
      <pc:sldChg chg="ord">
        <pc:chgData name="Nay, Wesley (IBO)" userId="S::wnay@ibo.nyc.gov::078edd58-e9f2-47a1-9a1e-69d6960aa5a5" providerId="AD" clId="Web-{5C7F0EDD-BAB3-92DD-13F8-87EE24EDE3FE}" dt="2024-12-18T19:06:03.615" v="485"/>
        <pc:sldMkLst>
          <pc:docMk/>
          <pc:sldMk cId="3251949710" sldId="264"/>
        </pc:sldMkLst>
      </pc:sldChg>
      <pc:sldChg chg="addSp modSp mod modClrScheme chgLayout">
        <pc:chgData name="Nay, Wesley (IBO)" userId="S::wnay@ibo.nyc.gov::078edd58-e9f2-47a1-9a1e-69d6960aa5a5" providerId="AD" clId="Web-{5C7F0EDD-BAB3-92DD-13F8-87EE24EDE3FE}" dt="2024-12-18T19:22:47.110" v="606" actId="20577"/>
        <pc:sldMkLst>
          <pc:docMk/>
          <pc:sldMk cId="1121486682" sldId="265"/>
        </pc:sldMkLst>
        <pc:spChg chg="mod ord">
          <ac:chgData name="Nay, Wesley (IBO)" userId="S::wnay@ibo.nyc.gov::078edd58-e9f2-47a1-9a1e-69d6960aa5a5" providerId="AD" clId="Web-{5C7F0EDD-BAB3-92DD-13F8-87EE24EDE3FE}" dt="2024-12-18T19:22:10.251" v="594"/>
          <ac:spMkLst>
            <pc:docMk/>
            <pc:sldMk cId="1121486682" sldId="265"/>
            <ac:spMk id="2" creationId="{B4B081CE-564A-B95D-35CD-1E3E3424449C}"/>
          </ac:spMkLst>
        </pc:spChg>
        <pc:spChg chg="mod ord">
          <ac:chgData name="Nay, Wesley (IBO)" userId="S::wnay@ibo.nyc.gov::078edd58-e9f2-47a1-9a1e-69d6960aa5a5" providerId="AD" clId="Web-{5C7F0EDD-BAB3-92DD-13F8-87EE24EDE3FE}" dt="2024-12-18T19:22:47.110" v="606" actId="20577"/>
          <ac:spMkLst>
            <pc:docMk/>
            <pc:sldMk cId="1121486682" sldId="265"/>
            <ac:spMk id="3" creationId="{D4EFED3E-38A9-D93E-2FD2-25C8E015C8B7}"/>
          </ac:spMkLst>
        </pc:spChg>
      </pc:sldChg>
      <pc:sldChg chg="addSp delSp modSp add replId">
        <pc:chgData name="Nay, Wesley (IBO)" userId="S::wnay@ibo.nyc.gov::078edd58-e9f2-47a1-9a1e-69d6960aa5a5" providerId="AD" clId="Web-{5C7F0EDD-BAB3-92DD-13F8-87EE24EDE3FE}" dt="2024-12-18T19:25:45.797" v="717" actId="20577"/>
        <pc:sldMkLst>
          <pc:docMk/>
          <pc:sldMk cId="2681826591" sldId="268"/>
        </pc:sldMkLst>
        <pc:spChg chg="mod">
          <ac:chgData name="Nay, Wesley (IBO)" userId="S::wnay@ibo.nyc.gov::078edd58-e9f2-47a1-9a1e-69d6960aa5a5" providerId="AD" clId="Web-{5C7F0EDD-BAB3-92DD-13F8-87EE24EDE3FE}" dt="2024-12-18T19:22:59.970" v="610" actId="20577"/>
          <ac:spMkLst>
            <pc:docMk/>
            <pc:sldMk cId="2681826591" sldId="268"/>
            <ac:spMk id="2" creationId="{B4B081CE-564A-B95D-35CD-1E3E3424449C}"/>
          </ac:spMkLst>
        </pc:spChg>
        <pc:spChg chg="mod">
          <ac:chgData name="Nay, Wesley (IBO)" userId="S::wnay@ibo.nyc.gov::078edd58-e9f2-47a1-9a1e-69d6960aa5a5" providerId="AD" clId="Web-{5C7F0EDD-BAB3-92DD-13F8-87EE24EDE3FE}" dt="2024-12-18T19:25:45.797" v="717" actId="20577"/>
          <ac:spMkLst>
            <pc:docMk/>
            <pc:sldMk cId="2681826591" sldId="268"/>
            <ac:spMk id="3" creationId="{D4EFED3E-38A9-D93E-2FD2-25C8E015C8B7}"/>
          </ac:spMkLst>
        </pc:spChg>
      </pc:sldChg>
    </pc:docChg>
  </pc:docChgLst>
  <pc:docChgLst>
    <pc:chgData name="Mendez, Jan  (IBO)" userId="S::jamendez@ibo.nyc.gov::e2173551-6f97-4643-ad94-420f0838f4ff" providerId="AD" clId="Web-{4357A780-D1AF-96C2-5A5E-E7D53749CC64}"/>
    <pc:docChg chg="addSld modSld sldOrd">
      <pc:chgData name="Mendez, Jan  (IBO)" userId="S::jamendez@ibo.nyc.gov::e2173551-6f97-4643-ad94-420f0838f4ff" providerId="AD" clId="Web-{4357A780-D1AF-96C2-5A5E-E7D53749CC64}" dt="2024-12-23T15:08:46.412" v="392" actId="20577"/>
      <pc:docMkLst>
        <pc:docMk/>
      </pc:docMkLst>
      <pc:sldChg chg="modSp ord">
        <pc:chgData name="Mendez, Jan  (IBO)" userId="S::jamendez@ibo.nyc.gov::e2173551-6f97-4643-ad94-420f0838f4ff" providerId="AD" clId="Web-{4357A780-D1AF-96C2-5A5E-E7D53749CC64}" dt="2024-12-23T15:08:46.412" v="392" actId="20577"/>
        <pc:sldMkLst>
          <pc:docMk/>
          <pc:sldMk cId="1712999730" sldId="269"/>
        </pc:sldMkLst>
        <pc:spChg chg="mod">
          <ac:chgData name="Mendez, Jan  (IBO)" userId="S::jamendez@ibo.nyc.gov::e2173551-6f97-4643-ad94-420f0838f4ff" providerId="AD" clId="Web-{4357A780-D1AF-96C2-5A5E-E7D53749CC64}" dt="2024-12-19T18:37:16.171" v="2" actId="20577"/>
          <ac:spMkLst>
            <pc:docMk/>
            <pc:sldMk cId="1712999730" sldId="269"/>
            <ac:spMk id="2" creationId="{BFC73BD5-866B-0C5C-FCF9-F4FBC0C28FA8}"/>
          </ac:spMkLst>
        </pc:spChg>
        <pc:spChg chg="mod">
          <ac:chgData name="Mendez, Jan  (IBO)" userId="S::jamendez@ibo.nyc.gov::e2173551-6f97-4643-ad94-420f0838f4ff" providerId="AD" clId="Web-{4357A780-D1AF-96C2-5A5E-E7D53749CC64}" dt="2024-12-23T15:08:46.412" v="392" actId="20577"/>
          <ac:spMkLst>
            <pc:docMk/>
            <pc:sldMk cId="1712999730" sldId="269"/>
            <ac:spMk id="3" creationId="{578277F1-0464-C83B-84DB-6010BBD18BD4}"/>
          </ac:spMkLst>
        </pc:spChg>
      </pc:sldChg>
      <pc:sldChg chg="modSp add replId">
        <pc:chgData name="Mendez, Jan  (IBO)" userId="S::jamendez@ibo.nyc.gov::e2173551-6f97-4643-ad94-420f0838f4ff" providerId="AD" clId="Web-{4357A780-D1AF-96C2-5A5E-E7D53749CC64}" dt="2024-12-19T19:24:42.432" v="390" actId="20577"/>
        <pc:sldMkLst>
          <pc:docMk/>
          <pc:sldMk cId="2360300442" sldId="270"/>
        </pc:sldMkLst>
        <pc:spChg chg="mod">
          <ac:chgData name="Mendez, Jan  (IBO)" userId="S::jamendez@ibo.nyc.gov::e2173551-6f97-4643-ad94-420f0838f4ff" providerId="AD" clId="Web-{4357A780-D1AF-96C2-5A5E-E7D53749CC64}" dt="2024-12-19T18:57:06.400" v="198" actId="20577"/>
          <ac:spMkLst>
            <pc:docMk/>
            <pc:sldMk cId="2360300442" sldId="270"/>
            <ac:spMk id="2" creationId="{BFC73BD5-866B-0C5C-FCF9-F4FBC0C28FA8}"/>
          </ac:spMkLst>
        </pc:spChg>
        <pc:spChg chg="mod">
          <ac:chgData name="Mendez, Jan  (IBO)" userId="S::jamendez@ibo.nyc.gov::e2173551-6f97-4643-ad94-420f0838f4ff" providerId="AD" clId="Web-{4357A780-D1AF-96C2-5A5E-E7D53749CC64}" dt="2024-12-19T19:24:42.432" v="390" actId="20577"/>
          <ac:spMkLst>
            <pc:docMk/>
            <pc:sldMk cId="2360300442" sldId="270"/>
            <ac:spMk id="3" creationId="{578277F1-0464-C83B-84DB-6010BBD18BD4}"/>
          </ac:spMkLst>
        </pc:spChg>
      </pc:sldChg>
    </pc:docChg>
  </pc:docChgLst>
  <pc:docChgLst>
    <pc:chgData name="Nay, Wesley (IBO)" userId="S::wnay@ibo.nyc.gov::078edd58-e9f2-47a1-9a1e-69d6960aa5a5" providerId="AD" clId="Web-{616DED79-3E3E-CABA-B271-058B8DDC0692}"/>
    <pc:docChg chg="modSld">
      <pc:chgData name="Nay, Wesley (IBO)" userId="S::wnay@ibo.nyc.gov::078edd58-e9f2-47a1-9a1e-69d6960aa5a5" providerId="AD" clId="Web-{616DED79-3E3E-CABA-B271-058B8DDC0692}" dt="2025-01-02T21:07:00.621" v="3" actId="20577"/>
      <pc:docMkLst>
        <pc:docMk/>
      </pc:docMkLst>
      <pc:sldChg chg="modSp">
        <pc:chgData name="Nay, Wesley (IBO)" userId="S::wnay@ibo.nyc.gov::078edd58-e9f2-47a1-9a1e-69d6960aa5a5" providerId="AD" clId="Web-{616DED79-3E3E-CABA-B271-058B8DDC0692}" dt="2025-01-02T21:07:00.621" v="3" actId="20577"/>
        <pc:sldMkLst>
          <pc:docMk/>
          <pc:sldMk cId="1121486682" sldId="265"/>
        </pc:sldMkLst>
        <pc:spChg chg="mod">
          <ac:chgData name="Nay, Wesley (IBO)" userId="S::wnay@ibo.nyc.gov::078edd58-e9f2-47a1-9a1e-69d6960aa5a5" providerId="AD" clId="Web-{616DED79-3E3E-CABA-B271-058B8DDC0692}" dt="2025-01-02T21:07:00.621" v="3" actId="20577"/>
          <ac:spMkLst>
            <pc:docMk/>
            <pc:sldMk cId="1121486682" sldId="265"/>
            <ac:spMk id="3" creationId="{D4EFED3E-38A9-D93E-2FD2-25C8E015C8B7}"/>
          </ac:spMkLst>
        </pc:spChg>
      </pc:sldChg>
    </pc:docChg>
  </pc:docChgLst>
  <pc:docChgLst>
    <pc:chgData name="Nay, Wesley (IBO)" userId="S::wnay@ibo.nyc.gov::078edd58-e9f2-47a1-9a1e-69d6960aa5a5" providerId="AD" clId="Web-{3E7E2167-4664-0FC0-EF5F-7F4381241314}"/>
    <pc:docChg chg="addSld modSld">
      <pc:chgData name="Nay, Wesley (IBO)" userId="S::wnay@ibo.nyc.gov::078edd58-e9f2-47a1-9a1e-69d6960aa5a5" providerId="AD" clId="Web-{3E7E2167-4664-0FC0-EF5F-7F4381241314}" dt="2025-01-08T22:00:42.272" v="291" actId="20577"/>
      <pc:docMkLst>
        <pc:docMk/>
      </pc:docMkLst>
      <pc:sldChg chg="addSp modSp">
        <pc:chgData name="Nay, Wesley (IBO)" userId="S::wnay@ibo.nyc.gov::078edd58-e9f2-47a1-9a1e-69d6960aa5a5" providerId="AD" clId="Web-{3E7E2167-4664-0FC0-EF5F-7F4381241314}" dt="2025-01-08T21:59:32.958" v="277"/>
        <pc:sldMkLst>
          <pc:docMk/>
          <pc:sldMk cId="2681826591" sldId="268"/>
        </pc:sldMkLst>
        <pc:picChg chg="mod modCrop">
          <ac:chgData name="Nay, Wesley (IBO)" userId="S::wnay@ibo.nyc.gov::078edd58-e9f2-47a1-9a1e-69d6960aa5a5" providerId="AD" clId="Web-{3E7E2167-4664-0FC0-EF5F-7F4381241314}" dt="2025-01-08T21:54:13.843" v="276" actId="14100"/>
          <ac:picMkLst>
            <pc:docMk/>
            <pc:sldMk cId="2681826591" sldId="268"/>
            <ac:picMk id="8" creationId="{71854CC5-C0BB-F837-8B60-D16A7407A2C9}"/>
          </ac:picMkLst>
        </pc:picChg>
      </pc:sldChg>
      <pc:sldChg chg="addSp delSp modSp mod modClrScheme delDesignElem chgLayout">
        <pc:chgData name="Nay, Wesley (IBO)" userId="S::wnay@ibo.nyc.gov::078edd58-e9f2-47a1-9a1e-69d6960aa5a5" providerId="AD" clId="Web-{3E7E2167-4664-0FC0-EF5F-7F4381241314}" dt="2025-01-08T21:51:57.825" v="270" actId="1076"/>
        <pc:sldMkLst>
          <pc:docMk/>
          <pc:sldMk cId="2102401211" sldId="272"/>
        </pc:sldMkLst>
        <pc:spChg chg="mod ord">
          <ac:chgData name="Nay, Wesley (IBO)" userId="S::wnay@ibo.nyc.gov::078edd58-e9f2-47a1-9a1e-69d6960aa5a5" providerId="AD" clId="Web-{3E7E2167-4664-0FC0-EF5F-7F4381241314}" dt="2025-01-08T21:51:23.246" v="265" actId="1076"/>
          <ac:spMkLst>
            <pc:docMk/>
            <pc:sldMk cId="2102401211" sldId="272"/>
            <ac:spMk id="2" creationId="{371CC6F8-4974-89C7-5604-2011F10E5C2C}"/>
          </ac:spMkLst>
        </pc:spChg>
        <pc:spChg chg="add mod">
          <ac:chgData name="Nay, Wesley (IBO)" userId="S::wnay@ibo.nyc.gov::078edd58-e9f2-47a1-9a1e-69d6960aa5a5" providerId="AD" clId="Web-{3E7E2167-4664-0FC0-EF5F-7F4381241314}" dt="2025-01-08T21:51:57.825" v="270" actId="1076"/>
          <ac:spMkLst>
            <pc:docMk/>
            <pc:sldMk cId="2102401211" sldId="272"/>
            <ac:spMk id="118" creationId="{29CC4D2A-6632-F9A1-9141-2294F55D0BF3}"/>
          </ac:spMkLst>
        </pc:spChg>
        <pc:spChg chg="add">
          <ac:chgData name="Nay, Wesley (IBO)" userId="S::wnay@ibo.nyc.gov::078edd58-e9f2-47a1-9a1e-69d6960aa5a5" providerId="AD" clId="Web-{3E7E2167-4664-0FC0-EF5F-7F4381241314}" dt="2025-01-08T21:50:35.152" v="256"/>
          <ac:spMkLst>
            <pc:docMk/>
            <pc:sldMk cId="2102401211" sldId="272"/>
            <ac:spMk id="123" creationId="{D009D6D5-DAC2-4A8B-A17A-E206B9012D09}"/>
          </ac:spMkLst>
        </pc:spChg>
      </pc:sldChg>
      <pc:sldChg chg="addSp delSp modSp new">
        <pc:chgData name="Nay, Wesley (IBO)" userId="S::wnay@ibo.nyc.gov::078edd58-e9f2-47a1-9a1e-69d6960aa5a5" providerId="AD" clId="Web-{3E7E2167-4664-0FC0-EF5F-7F4381241314}" dt="2025-01-08T22:00:42.272" v="291" actId="20577"/>
        <pc:sldMkLst>
          <pc:docMk/>
          <pc:sldMk cId="2064270771" sldId="281"/>
        </pc:sldMkLst>
        <pc:spChg chg="mod">
          <ac:chgData name="Nay, Wesley (IBO)" userId="S::wnay@ibo.nyc.gov::078edd58-e9f2-47a1-9a1e-69d6960aa5a5" providerId="AD" clId="Web-{3E7E2167-4664-0FC0-EF5F-7F4381241314}" dt="2025-01-08T22:00:24.724" v="285" actId="20577"/>
          <ac:spMkLst>
            <pc:docMk/>
            <pc:sldMk cId="2064270771" sldId="281"/>
            <ac:spMk id="2" creationId="{C09173E4-0022-E738-99A1-F4D5D6AB8549}"/>
          </ac:spMkLst>
        </pc:spChg>
        <pc:spChg chg="mod">
          <ac:chgData name="Nay, Wesley (IBO)" userId="S::wnay@ibo.nyc.gov::078edd58-e9f2-47a1-9a1e-69d6960aa5a5" providerId="AD" clId="Web-{3E7E2167-4664-0FC0-EF5F-7F4381241314}" dt="2025-01-08T22:00:42.272" v="291" actId="20577"/>
          <ac:spMkLst>
            <pc:docMk/>
            <pc:sldMk cId="2064270771" sldId="281"/>
            <ac:spMk id="4" creationId="{3234F232-5F92-2EB1-25F3-353C20D457C3}"/>
          </ac:spMkLst>
        </pc:spChg>
        <pc:picChg chg="add mod ord modCrop">
          <ac:chgData name="Nay, Wesley (IBO)" userId="S::wnay@ibo.nyc.gov::078edd58-e9f2-47a1-9a1e-69d6960aa5a5" providerId="AD" clId="Web-{3E7E2167-4664-0FC0-EF5F-7F4381241314}" dt="2025-01-08T22:00:04.302" v="281"/>
          <ac:picMkLst>
            <pc:docMk/>
            <pc:sldMk cId="2064270771" sldId="281"/>
            <ac:picMk id="5" creationId="{DC984B40-27E8-1C28-EE0D-0AA73A864E01}"/>
          </ac:picMkLst>
        </pc:picChg>
      </pc:sldChg>
    </pc:docChg>
  </pc:docChgLst>
  <pc:docChgLst>
    <pc:chgData name="Nay, Wesley (IBO)" userId="S::wnay@ibo.nyc.gov::078edd58-e9f2-47a1-9a1e-69d6960aa5a5" providerId="AD" clId="Web-{15B0AC41-60A2-0894-C01F-80FC67F5D958}"/>
    <pc:docChg chg="delSld">
      <pc:chgData name="Nay, Wesley (IBO)" userId="S::wnay@ibo.nyc.gov::078edd58-e9f2-47a1-9a1e-69d6960aa5a5" providerId="AD" clId="Web-{15B0AC41-60A2-0894-C01F-80FC67F5D958}" dt="2024-12-19T14:49:44.106" v="0"/>
      <pc:docMkLst>
        <pc:docMk/>
      </pc:docMkLst>
      <pc:sldChg chg="del">
        <pc:chgData name="Nay, Wesley (IBO)" userId="S::wnay@ibo.nyc.gov::078edd58-e9f2-47a1-9a1e-69d6960aa5a5" providerId="AD" clId="Web-{15B0AC41-60A2-0894-C01F-80FC67F5D958}" dt="2024-12-19T14:49:44.106" v="0"/>
        <pc:sldMkLst>
          <pc:docMk/>
          <pc:sldMk cId="1635458104" sldId="258"/>
        </pc:sldMkLst>
      </pc:sldChg>
    </pc:docChg>
  </pc:docChgLst>
  <pc:docChgLst>
    <pc:chgData name="Nay, Wesley (IBO)" userId="S::wnay@ibo.nyc.gov::078edd58-e9f2-47a1-9a1e-69d6960aa5a5" providerId="AD" clId="Web-{B9FD6D99-E04F-40AC-5422-02AA548CF448}"/>
    <pc:docChg chg="mod modSld">
      <pc:chgData name="Nay, Wesley (IBO)" userId="S::wnay@ibo.nyc.gov::078edd58-e9f2-47a1-9a1e-69d6960aa5a5" providerId="AD" clId="Web-{B9FD6D99-E04F-40AC-5422-02AA548CF448}" dt="2024-12-19T21:20:40.475" v="226" actId="1076"/>
      <pc:docMkLst>
        <pc:docMk/>
      </pc:docMkLst>
      <pc:sldChg chg="addSp delSp modSp modCm">
        <pc:chgData name="Nay, Wesley (IBO)" userId="S::wnay@ibo.nyc.gov::078edd58-e9f2-47a1-9a1e-69d6960aa5a5" providerId="AD" clId="Web-{B9FD6D99-E04F-40AC-5422-02AA548CF448}" dt="2024-12-19T21:20:40.475" v="226" actId="1076"/>
        <pc:sldMkLst>
          <pc:docMk/>
          <pc:sldMk cId="2681826591" sldId="268"/>
        </pc:sldMkLst>
        <pc:spChg chg="mod">
          <ac:chgData name="Nay, Wesley (IBO)" userId="S::wnay@ibo.nyc.gov::078edd58-e9f2-47a1-9a1e-69d6960aa5a5" providerId="AD" clId="Web-{B9FD6D99-E04F-40AC-5422-02AA548CF448}" dt="2024-12-19T19:58:49.335" v="174" actId="14100"/>
          <ac:spMkLst>
            <pc:docMk/>
            <pc:sldMk cId="2681826591" sldId="268"/>
            <ac:spMk id="2" creationId="{B4B081CE-564A-B95D-35CD-1E3E3424449C}"/>
          </ac:spMkLst>
        </pc:spChg>
        <pc:spChg chg="mod">
          <ac:chgData name="Nay, Wesley (IBO)" userId="S::wnay@ibo.nyc.gov::078edd58-e9f2-47a1-9a1e-69d6960aa5a5" providerId="AD" clId="Web-{B9FD6D99-E04F-40AC-5422-02AA548CF448}" dt="2024-12-19T21:20:13.726" v="220" actId="1076"/>
          <ac:spMkLst>
            <pc:docMk/>
            <pc:sldMk cId="2681826591" sldId="268"/>
            <ac:spMk id="3" creationId="{D4EFED3E-38A9-D93E-2FD2-25C8E015C8B7}"/>
          </ac:spMkLst>
        </pc:spChg>
        <pc:picChg chg="add mod">
          <ac:chgData name="Nay, Wesley (IBO)" userId="S::wnay@ibo.nyc.gov::078edd58-e9f2-47a1-9a1e-69d6960aa5a5" providerId="AD" clId="Web-{B9FD6D99-E04F-40AC-5422-02AA548CF448}" dt="2024-12-19T21:20:40.475" v="226" actId="1076"/>
          <ac:picMkLst>
            <pc:docMk/>
            <pc:sldMk cId="2681826591" sldId="268"/>
            <ac:picMk id="8" creationId="{71854CC5-C0BB-F837-8B60-D16A7407A2C9}"/>
          </ac:picMkLst>
        </pc:picChg>
        <pc:extLst>
          <p:ext xmlns:p="http://schemas.openxmlformats.org/presentationml/2006/main" uri="{D6D511B9-2390-475A-947B-AFAB55BFBCF1}">
            <pc226:cmChg xmlns:pc226="http://schemas.microsoft.com/office/powerpoint/2022/06/main/command" chg="mod">
              <pc226:chgData name="Nay, Wesley (IBO)" userId="S::wnay@ibo.nyc.gov::078edd58-e9f2-47a1-9a1e-69d6960aa5a5" providerId="AD" clId="Web-{B9FD6D99-E04F-40AC-5422-02AA548CF448}" dt="2024-12-19T21:18:00.867" v="197" actId="20577"/>
              <pc2:cmMkLst xmlns:pc2="http://schemas.microsoft.com/office/powerpoint/2019/9/main/command">
                <pc:docMk/>
                <pc:sldMk cId="2681826591" sldId="268"/>
                <pc2:cmMk id="{D6BDB487-949C-4133-B7ED-BAD658AACAF1}"/>
              </pc2:cmMkLst>
            </pc226:cmChg>
          </p:ext>
        </pc:extLst>
      </pc:sldChg>
    </pc:docChg>
  </pc:docChgLst>
  <pc:docChgLst>
    <pc:chgData name="Jackson-Ontkush, Elliot  (IBO)" userId="S::eontkush@ibo.nyc.gov::041211df-0ce6-447a-b5ce-731b13780800" providerId="AD" clId="Web-{08E786D8-DF0F-922F-5EDD-B4CBF82C35D7}"/>
    <pc:docChg chg="addSld modSld">
      <pc:chgData name="Jackson-Ontkush, Elliot  (IBO)" userId="S::eontkush@ibo.nyc.gov::041211df-0ce6-447a-b5ce-731b13780800" providerId="AD" clId="Web-{08E786D8-DF0F-922F-5EDD-B4CBF82C35D7}" dt="2024-12-12T21:47:39.003" v="77" actId="20577"/>
      <pc:docMkLst>
        <pc:docMk/>
      </pc:docMkLst>
      <pc:sldChg chg="modSp new">
        <pc:chgData name="Jackson-Ontkush, Elliot  (IBO)" userId="S::eontkush@ibo.nyc.gov::041211df-0ce6-447a-b5ce-731b13780800" providerId="AD" clId="Web-{08E786D8-DF0F-922F-5EDD-B4CBF82C35D7}" dt="2024-12-12T21:47:39.003" v="77" actId="20577"/>
        <pc:sldMkLst>
          <pc:docMk/>
          <pc:sldMk cId="3251949710" sldId="264"/>
        </pc:sldMkLst>
        <pc:spChg chg="mod">
          <ac:chgData name="Jackson-Ontkush, Elliot  (IBO)" userId="S::eontkush@ibo.nyc.gov::041211df-0ce6-447a-b5ce-731b13780800" providerId="AD" clId="Web-{08E786D8-DF0F-922F-5EDD-B4CBF82C35D7}" dt="2024-12-12T21:40:56.744" v="3" actId="20577"/>
          <ac:spMkLst>
            <pc:docMk/>
            <pc:sldMk cId="3251949710" sldId="264"/>
            <ac:spMk id="2" creationId="{D7A60FD8-E9C8-B771-4086-64C11426F653}"/>
          </ac:spMkLst>
        </pc:spChg>
        <pc:spChg chg="mod">
          <ac:chgData name="Jackson-Ontkush, Elliot  (IBO)" userId="S::eontkush@ibo.nyc.gov::041211df-0ce6-447a-b5ce-731b13780800" providerId="AD" clId="Web-{08E786D8-DF0F-922F-5EDD-B4CBF82C35D7}" dt="2024-12-12T21:47:39.003" v="77" actId="20577"/>
          <ac:spMkLst>
            <pc:docMk/>
            <pc:sldMk cId="3251949710" sldId="264"/>
            <ac:spMk id="3" creationId="{A50DC162-E330-90BB-47DE-6CAFA386E41E}"/>
          </ac:spMkLst>
        </pc:spChg>
      </pc:sldChg>
    </pc:docChg>
  </pc:docChgLst>
  <pc:docChgLst>
    <pc:chgData name="Mendez, Jan  (IBO)" userId="S::jamendez@ibo.nyc.gov::e2173551-6f97-4643-ad94-420f0838f4ff" providerId="AD" clId="Web-{889118FD-FD69-FDC2-6C8E-EC1415B42D82}"/>
    <pc:docChg chg="modSld">
      <pc:chgData name="Mendez, Jan  (IBO)" userId="S::jamendez@ibo.nyc.gov::e2173551-6f97-4643-ad94-420f0838f4ff" providerId="AD" clId="Web-{889118FD-FD69-FDC2-6C8E-EC1415B42D82}" dt="2025-01-14T14:30:23.818" v="1" actId="20577"/>
      <pc:docMkLst>
        <pc:docMk/>
      </pc:docMkLst>
      <pc:sldChg chg="modSp modCm">
        <pc:chgData name="Mendez, Jan  (IBO)" userId="S::jamendez@ibo.nyc.gov::e2173551-6f97-4643-ad94-420f0838f4ff" providerId="AD" clId="Web-{889118FD-FD69-FDC2-6C8E-EC1415B42D82}" dt="2025-01-14T14:30:23.818" v="1" actId="20577"/>
        <pc:sldMkLst>
          <pc:docMk/>
          <pc:sldMk cId="2681826591" sldId="268"/>
        </pc:sldMkLst>
        <pc:spChg chg="mod">
          <ac:chgData name="Mendez, Jan  (IBO)" userId="S::jamendez@ibo.nyc.gov::e2173551-6f97-4643-ad94-420f0838f4ff" providerId="AD" clId="Web-{889118FD-FD69-FDC2-6C8E-EC1415B42D82}" dt="2025-01-14T14:30:23.818" v="1" actId="20577"/>
          <ac:spMkLst>
            <pc:docMk/>
            <pc:sldMk cId="2681826591" sldId="268"/>
            <ac:spMk id="3" creationId="{D4EFED3E-38A9-D93E-2FD2-25C8E015C8B7}"/>
          </ac:spMkLst>
        </pc:spChg>
        <pc:extLst>
          <p:ext xmlns:p="http://schemas.openxmlformats.org/presentationml/2006/main" uri="{D6D511B9-2390-475A-947B-AFAB55BFBCF1}">
            <pc226:cmChg xmlns:pc226="http://schemas.microsoft.com/office/powerpoint/2022/06/main/command" chg="mod">
              <pc226:chgData name="Mendez, Jan  (IBO)" userId="S::jamendez@ibo.nyc.gov::e2173551-6f97-4643-ad94-420f0838f4ff" providerId="AD" clId="Web-{889118FD-FD69-FDC2-6C8E-EC1415B42D82}" dt="2025-01-14T14:30:22.647" v="0" actId="20577"/>
              <pc2:cmMkLst xmlns:pc2="http://schemas.microsoft.com/office/powerpoint/2019/9/main/command">
                <pc:docMk/>
                <pc:sldMk cId="2681826591" sldId="268"/>
                <pc2:cmMk id="{D86A8A75-79E1-4A87-8AA6-ABEC667670EC}"/>
              </pc2:cmMkLst>
            </pc226:cmChg>
          </p:ext>
        </pc:extLst>
      </pc:sldChg>
    </pc:docChg>
  </pc:docChgLst>
  <pc:docChgLst>
    <pc:chgData name="Mendez, Jan  (IBO)" userId="S::jamendez@ibo.nyc.gov::e2173551-6f97-4643-ad94-420f0838f4ff" providerId="AD" clId="Web-{BB4D23D4-000B-455E-FC73-251279DC01AD}"/>
    <pc:docChg chg="mod addSld modSld">
      <pc:chgData name="Mendez, Jan  (IBO)" userId="S::jamendez@ibo.nyc.gov::e2173551-6f97-4643-ad94-420f0838f4ff" providerId="AD" clId="Web-{BB4D23D4-000B-455E-FC73-251279DC01AD}" dt="2024-12-19T18:15:13.925" v="19" actId="20577"/>
      <pc:docMkLst>
        <pc:docMk/>
      </pc:docMkLst>
      <pc:sldChg chg="modSp mod modClrScheme chgLayout">
        <pc:chgData name="Mendez, Jan  (IBO)" userId="S::jamendez@ibo.nyc.gov::e2173551-6f97-4643-ad94-420f0838f4ff" providerId="AD" clId="Web-{BB4D23D4-000B-455E-FC73-251279DC01AD}" dt="2024-12-19T18:15:13.925" v="19" actId="20577"/>
        <pc:sldMkLst>
          <pc:docMk/>
          <pc:sldMk cId="1041559984" sldId="267"/>
        </pc:sldMkLst>
        <pc:spChg chg="mod ord">
          <ac:chgData name="Mendez, Jan  (IBO)" userId="S::jamendez@ibo.nyc.gov::e2173551-6f97-4643-ad94-420f0838f4ff" providerId="AD" clId="Web-{BB4D23D4-000B-455E-FC73-251279DC01AD}" dt="2024-12-19T18:15:11.160" v="18" actId="20577"/>
          <ac:spMkLst>
            <pc:docMk/>
            <pc:sldMk cId="1041559984" sldId="267"/>
            <ac:spMk id="2" creationId="{BFC73BD5-866B-0C5C-FCF9-F4FBC0C28FA8}"/>
          </ac:spMkLst>
        </pc:spChg>
        <pc:spChg chg="mod ord">
          <ac:chgData name="Mendez, Jan  (IBO)" userId="S::jamendez@ibo.nyc.gov::e2173551-6f97-4643-ad94-420f0838f4ff" providerId="AD" clId="Web-{BB4D23D4-000B-455E-FC73-251279DC01AD}" dt="2024-12-19T18:15:13.925" v="19" actId="20577"/>
          <ac:spMkLst>
            <pc:docMk/>
            <pc:sldMk cId="1041559984" sldId="267"/>
            <ac:spMk id="3" creationId="{578277F1-0464-C83B-84DB-6010BBD18BD4}"/>
          </ac:spMkLst>
        </pc:spChg>
      </pc:sldChg>
      <pc:sldChg chg="modSp add replId">
        <pc:chgData name="Mendez, Jan  (IBO)" userId="S::jamendez@ibo.nyc.gov::e2173551-6f97-4643-ad94-420f0838f4ff" providerId="AD" clId="Web-{BB4D23D4-000B-455E-FC73-251279DC01AD}" dt="2024-12-19T18:14:57.269" v="11" actId="20577"/>
        <pc:sldMkLst>
          <pc:docMk/>
          <pc:sldMk cId="1712999730" sldId="269"/>
        </pc:sldMkLst>
        <pc:spChg chg="mod">
          <ac:chgData name="Mendez, Jan  (IBO)" userId="S::jamendez@ibo.nyc.gov::e2173551-6f97-4643-ad94-420f0838f4ff" providerId="AD" clId="Web-{BB4D23D4-000B-455E-FC73-251279DC01AD}" dt="2024-12-19T18:14:57.269" v="11" actId="20577"/>
          <ac:spMkLst>
            <pc:docMk/>
            <pc:sldMk cId="1712999730" sldId="269"/>
            <ac:spMk id="2" creationId="{BFC73BD5-866B-0C5C-FCF9-F4FBC0C28FA8}"/>
          </ac:spMkLst>
        </pc:spChg>
        <pc:spChg chg="mod">
          <ac:chgData name="Mendez, Jan  (IBO)" userId="S::jamendez@ibo.nyc.gov::e2173551-6f97-4643-ad94-420f0838f4ff" providerId="AD" clId="Web-{BB4D23D4-000B-455E-FC73-251279DC01AD}" dt="2024-12-19T18:14:41.284" v="5" actId="20577"/>
          <ac:spMkLst>
            <pc:docMk/>
            <pc:sldMk cId="1712999730" sldId="269"/>
            <ac:spMk id="3" creationId="{578277F1-0464-C83B-84DB-6010BBD18BD4}"/>
          </ac:spMkLst>
        </pc:spChg>
      </pc:sldChg>
    </pc:docChg>
  </pc:docChgLst>
  <pc:docChgLst>
    <pc:chgData name="Jackson-Ontkush, Elliot  (IBO)" userId="S::eontkush@ibo.nyc.gov::041211df-0ce6-447a-b5ce-731b13780800" providerId="AD" clId="Web-{B7C953DB-9FD2-1A6C-5800-2F3B91DBBBBB}"/>
    <pc:docChg chg="mod modSld">
      <pc:chgData name="Jackson-Ontkush, Elliot  (IBO)" userId="S::eontkush@ibo.nyc.gov::041211df-0ce6-447a-b5ce-731b13780800" providerId="AD" clId="Web-{B7C953DB-9FD2-1A6C-5800-2F3B91DBBBBB}" dt="2025-01-13T21:19:22.428" v="14" actId="20577"/>
      <pc:docMkLst>
        <pc:docMk/>
      </pc:docMkLst>
      <pc:sldChg chg="modSp">
        <pc:chgData name="Jackson-Ontkush, Elliot  (IBO)" userId="S::eontkush@ibo.nyc.gov::041211df-0ce6-447a-b5ce-731b13780800" providerId="AD" clId="Web-{B7C953DB-9FD2-1A6C-5800-2F3B91DBBBBB}" dt="2025-01-13T21:19:22.428" v="14" actId="20577"/>
        <pc:sldMkLst>
          <pc:docMk/>
          <pc:sldMk cId="3251949710" sldId="264"/>
        </pc:sldMkLst>
        <pc:spChg chg="mod">
          <ac:chgData name="Jackson-Ontkush, Elliot  (IBO)" userId="S::eontkush@ibo.nyc.gov::041211df-0ce6-447a-b5ce-731b13780800" providerId="AD" clId="Web-{B7C953DB-9FD2-1A6C-5800-2F3B91DBBBBB}" dt="2025-01-13T21:19:22.428" v="14" actId="20577"/>
          <ac:spMkLst>
            <pc:docMk/>
            <pc:sldMk cId="3251949710" sldId="264"/>
            <ac:spMk id="3" creationId="{A50DC162-E330-90BB-47DE-6CAFA386E41E}"/>
          </ac:spMkLst>
        </pc:spChg>
      </pc:sldChg>
    </pc:docChg>
  </pc:docChgLst>
  <pc:docChgLst>
    <pc:chgData name="Nay, Wesley (IBO)" userId="S::wnay@ibo.nyc.gov::078edd58-e9f2-47a1-9a1e-69d6960aa5a5" providerId="AD" clId="Web-{69FB5706-2A84-B3C6-77F9-C6B34135A78D}"/>
    <pc:docChg chg="delSld modSld">
      <pc:chgData name="Nay, Wesley (IBO)" userId="S::wnay@ibo.nyc.gov::078edd58-e9f2-47a1-9a1e-69d6960aa5a5" providerId="AD" clId="Web-{69FB5706-2A84-B3C6-77F9-C6B34135A78D}" dt="2025-01-06T16:37:14.041" v="142" actId="20577"/>
      <pc:docMkLst>
        <pc:docMk/>
      </pc:docMkLst>
      <pc:sldChg chg="modSp">
        <pc:chgData name="Nay, Wesley (IBO)" userId="S::wnay@ibo.nyc.gov::078edd58-e9f2-47a1-9a1e-69d6960aa5a5" providerId="AD" clId="Web-{69FB5706-2A84-B3C6-77F9-C6B34135A78D}" dt="2025-01-06T16:37:14.041" v="142" actId="20577"/>
        <pc:sldMkLst>
          <pc:docMk/>
          <pc:sldMk cId="2102401211" sldId="272"/>
        </pc:sldMkLst>
        <pc:spChg chg="mod">
          <ac:chgData name="Nay, Wesley (IBO)" userId="S::wnay@ibo.nyc.gov::078edd58-e9f2-47a1-9a1e-69d6960aa5a5" providerId="AD" clId="Web-{69FB5706-2A84-B3C6-77F9-C6B34135A78D}" dt="2025-01-06T16:37:14.041" v="142" actId="20577"/>
          <ac:spMkLst>
            <pc:docMk/>
            <pc:sldMk cId="2102401211" sldId="272"/>
            <ac:spMk id="2" creationId="{371CC6F8-4974-89C7-5604-2011F10E5C2C}"/>
          </ac:spMkLst>
        </pc:spChg>
      </pc:sldChg>
      <pc:sldChg chg="del">
        <pc:chgData name="Nay, Wesley (IBO)" userId="S::wnay@ibo.nyc.gov::078edd58-e9f2-47a1-9a1e-69d6960aa5a5" providerId="AD" clId="Web-{69FB5706-2A84-B3C6-77F9-C6B34135A78D}" dt="2025-01-06T16:36:54.463" v="125"/>
        <pc:sldMkLst>
          <pc:docMk/>
          <pc:sldMk cId="425312000" sldId="273"/>
        </pc:sldMkLst>
      </pc:sldChg>
    </pc:docChg>
  </pc:docChgLst>
  <pc:docChgLst>
    <pc:chgData name="Mendez, Jan  (IBO)" userId="S::jamendez@ibo.nyc.gov::e2173551-6f97-4643-ad94-420f0838f4ff" providerId="AD" clId="Web-{4C0F6B61-34E7-F6A5-84E3-28D0F460F257}"/>
    <pc:docChg chg="addSld modSld sldOrd">
      <pc:chgData name="Mendez, Jan  (IBO)" userId="S::jamendez@ibo.nyc.gov::e2173551-6f97-4643-ad94-420f0838f4ff" providerId="AD" clId="Web-{4C0F6B61-34E7-F6A5-84E3-28D0F460F257}" dt="2024-12-17T15:40:00.962" v="11"/>
      <pc:docMkLst>
        <pc:docMk/>
      </pc:docMkLst>
      <pc:sldChg chg="modSp new ord">
        <pc:chgData name="Mendez, Jan  (IBO)" userId="S::jamendez@ibo.nyc.gov::e2173551-6f97-4643-ad94-420f0838f4ff" providerId="AD" clId="Web-{4C0F6B61-34E7-F6A5-84E3-28D0F460F257}" dt="2024-12-17T15:39:53.197" v="10"/>
        <pc:sldMkLst>
          <pc:docMk/>
          <pc:sldMk cId="12772940" sldId="266"/>
        </pc:sldMkLst>
        <pc:spChg chg="mod">
          <ac:chgData name="Mendez, Jan  (IBO)" userId="S::jamendez@ibo.nyc.gov::e2173551-6f97-4643-ad94-420f0838f4ff" providerId="AD" clId="Web-{4C0F6B61-34E7-F6A5-84E3-28D0F460F257}" dt="2024-12-17T15:39:31.337" v="5" actId="20577"/>
          <ac:spMkLst>
            <pc:docMk/>
            <pc:sldMk cId="12772940" sldId="266"/>
            <ac:spMk id="2" creationId="{88D71A90-4D5A-4792-0A55-CC9871D4C607}"/>
          </ac:spMkLst>
        </pc:spChg>
        <pc:spChg chg="mod">
          <ac:chgData name="Mendez, Jan  (IBO)" userId="S::jamendez@ibo.nyc.gov::e2173551-6f97-4643-ad94-420f0838f4ff" providerId="AD" clId="Web-{4C0F6B61-34E7-F6A5-84E3-28D0F460F257}" dt="2024-12-17T15:39:52.884" v="9" actId="20577"/>
          <ac:spMkLst>
            <pc:docMk/>
            <pc:sldMk cId="12772940" sldId="266"/>
            <ac:spMk id="3" creationId="{2813FF55-B553-472B-930C-D284F91C5A44}"/>
          </ac:spMkLst>
        </pc:spChg>
      </pc:sldChg>
      <pc:sldChg chg="new">
        <pc:chgData name="Mendez, Jan  (IBO)" userId="S::jamendez@ibo.nyc.gov::e2173551-6f97-4643-ad94-420f0838f4ff" providerId="AD" clId="Web-{4C0F6B61-34E7-F6A5-84E3-28D0F460F257}" dt="2024-12-17T15:40:00.962" v="11"/>
        <pc:sldMkLst>
          <pc:docMk/>
          <pc:sldMk cId="1041559984" sldId="267"/>
        </pc:sldMkLst>
      </pc:sldChg>
    </pc:docChg>
  </pc:docChgLst>
</pc:chgInfo>
</file>

<file path=ppt/comments/modernComment_10C_9FD96D1F.xml><?xml version="1.0" encoding="utf-8"?>
<p188:cmLst xmlns:a="http://schemas.openxmlformats.org/drawingml/2006/main" xmlns:r="http://schemas.openxmlformats.org/officeDocument/2006/relationships" xmlns:p188="http://schemas.microsoft.com/office/powerpoint/2018/8/main">
  <p188:cm id="{96C5513E-8129-4EB9-9C87-2B57B78E3634}" authorId="{CB43EEA2-5C95-EAED-35C9-D49D37C2D88F}" created="2025-01-09T20:41:20.797">
    <ac:txMkLst xmlns:ac="http://schemas.microsoft.com/office/drawing/2013/main/command">
      <pc:docMk xmlns:pc="http://schemas.microsoft.com/office/powerpoint/2013/main/command"/>
      <pc:sldMk xmlns:pc="http://schemas.microsoft.com/office/powerpoint/2013/main/command" cId="2681826591" sldId="268"/>
      <ac:spMk id="2" creationId="{B4B081CE-564A-B95D-35CD-1E3E3424449C}"/>
      <ac:txMk cp="0" len="11">
        <ac:context len="18" hash="3387988526"/>
      </ac:txMk>
    </ac:txMkLst>
    <p188:pos x="2419864" y="967945"/>
    <p188:replyLst>
      <p188:reply id="{7160C27A-39A3-4F35-8C71-0D5161A6B42A}" authorId="{45B78543-7AB7-78E6-87E0-3A3961818199}" created="2025-01-09T21:59:44.481">
        <p188:txBody>
          <a:bodyPr/>
          <a:lstStyle/>
          <a:p>
            <a:r>
              <a:rPr lang="en-US"/>
              <a:t>Will do</a:t>
            </a:r>
          </a:p>
        </p188:txBody>
      </p188:reply>
    </p188:replyLst>
    <p188:txBody>
      <a:bodyPr/>
      <a:lstStyle/>
      <a:p>
        <a:r>
          <a:rPr lang="en-US"/>
          <a:t>We should mention, as a bullet point here, the feasibility study!</a:t>
        </a:r>
      </a:p>
    </p188:txBody>
  </p188:cm>
  <p188:cm id="{D86A8A75-79E1-4A87-8AA6-ABEC667670EC}" authorId="{CB43EEA2-5C95-EAED-35C9-D49D37C2D88F}" created="2025-01-09T20:46:18.162">
    <ac:txMkLst xmlns:ac="http://schemas.microsoft.com/office/drawing/2013/main/command">
      <pc:docMk xmlns:pc="http://schemas.microsoft.com/office/powerpoint/2013/main/command"/>
      <pc:sldMk xmlns:pc="http://schemas.microsoft.com/office/powerpoint/2013/main/command" cId="2681826591" sldId="268"/>
      <ac:spMk id="3" creationId="{D4EFED3E-38A9-D93E-2FD2-25C8E015C8B7}"/>
      <ac:txMk cp="53">
        <ac:context len="247" hash="1566029789"/>
      </ac:txMk>
    </ac:txMkLst>
    <p188:pos x="4335162" y="1874108"/>
    <p188:replyLst>
      <p188:reply id="{38DB4DC8-C12C-4918-9908-08664F059ADC}" authorId="{45B78543-7AB7-78E6-87E0-3A3961818199}" created="2025-01-09T21:59:35.747">
        <p188:txBody>
          <a:bodyPr/>
          <a:lstStyle/>
          <a:p>
            <a:r>
              <a:rPr lang="en-US"/>
              <a:t>Yeah, I feel like saying it has a connection to the 7 would be too much of a reach. I couldn't find it on the map when I looked either. I'm going to make final revisions by EOD tomorrow to make sure it's more accurate.</a:t>
            </a:r>
          </a:p>
        </p188:txBody>
      </p188:reply>
    </p188:replyLst>
    <p188:txBody>
      <a:bodyPr/>
      <a:lstStyle/>
      <a:p>
        <a:r>
          <a:rPr lang="en-US"/>
          <a:t>[@Nay, Wesley (IBO)] I saw on the QueensLink website that the project will have a connection to the 7 train... where? In the map I see that it does cross with the 7 train at Jackson Hts-Roosevelt Av but with that logic then the project connects with every single line in the city.  I'll leave it up to you, but just wanted to add that caveat since I might have been wrong yesterday when I said it was an error, it wasnt!</a:t>
        </a:r>
      </a:p>
    </p188:txBody>
    <p188:extLst>
      <p:ext xmlns:p="http://schemas.openxmlformats.org/presentationml/2006/main" uri="{57CB4572-C831-44C2-8A1C-0ADB6CCDFE69}">
        <p223:reactions xmlns:p223="http://schemas.microsoft.com/office/powerpoint/2022/03/main">
          <p223:rxn type="👍">
            <p223:instance time="2025-01-10T15:45:18.753" authorId="{CB43EEA2-5C95-EAED-35C9-D49D37C2D88F}"/>
          </p223:rxn>
        </p223:reactions>
      </p:ext>
    </p188:extLst>
  </p188:cm>
  <p188:cm id="{53447B31-F81C-43FB-9D84-3AB418BFAA55}" authorId="{CB43EEA2-5C95-EAED-35C9-D49D37C2D88F}" created="2025-01-10T15:55:46.205">
    <ac:deMkLst xmlns:ac="http://schemas.microsoft.com/office/drawing/2013/main/command">
      <pc:docMk xmlns:pc="http://schemas.microsoft.com/office/powerpoint/2013/main/command"/>
      <pc:sldMk xmlns:pc="http://schemas.microsoft.com/office/powerpoint/2013/main/command" cId="2681826591" sldId="268"/>
      <ac:picMk id="4" creationId="{E6290C22-53BE-82F0-E9CE-336C1C055417}"/>
    </ac:deMkLst>
    <p188:txBody>
      <a:bodyPr/>
      <a:lstStyle/>
      <a:p>
        <a:r>
          <a:rPr lang="en-US"/>
          <a:t>I think we can make two slides? One showing this current slide and another separate slide showing the city-wide map</a:t>
        </a:r>
      </a:p>
    </p188:txBody>
    <p188:extLst>
      <p:ext xmlns:p="http://schemas.openxmlformats.org/presentationml/2006/main" uri="{57CB4572-C831-44C2-8A1C-0ADB6CCDFE69}">
        <p223:reactions xmlns:p223="http://schemas.microsoft.com/office/powerpoint/2022/03/main">
          <p223:rxn type="👍">
            <p223:instance time="2025-01-10T18:18:39.702" authorId="{45B78543-7AB7-78E6-87E0-3A3961818199}"/>
          </p223:rxn>
        </p223:reactions>
      </p:ext>
    </p188:extLst>
  </p188:cm>
</p188:cmLst>
</file>

<file path=ppt/comments/modernComment_108_C1D4D08E.xml><?xml version="1.0" encoding="utf-8"?>
<p188:cmLst xmlns:a="http://schemas.openxmlformats.org/drawingml/2006/main" xmlns:r="http://schemas.openxmlformats.org/officeDocument/2006/relationships" xmlns:p188="http://schemas.microsoft.com/office/powerpoint/2018/8/main">
  <p188:cm id="{4C844A92-7AF5-4CA6-9EDA-A381936F7130}" authorId="{CB43EEA2-5C95-EAED-35C9-D49D37C2D88F}" created="2025-01-13T18:02:40.546">
    <pc:sldMkLst xmlns:pc="http://schemas.microsoft.com/office/powerpoint/2013/main/command">
      <pc:docMk/>
      <pc:sldMk cId="3251949710" sldId="264"/>
    </pc:sldMkLst>
    <p188:replyLst>
      <p188:reply id="{77E775B6-7157-49C7-9D2F-493CD1CFE61D}" authorId="{2BC4A1CD-72C6-A1EC-FE79-E8AB192810CC}" created="2025-01-13T21:18:04.928">
        <p188:txBody>
          <a:bodyPr/>
          <a:lstStyle/>
          <a:p>
            <a:r>
              <a:rPr lang="en-US"/>
              <a:t>Right!</a:t>
            </a:r>
          </a:p>
        </p188:txBody>
      </p188:reply>
    </p188:replyLst>
    <p188:txBody>
      <a:bodyPr/>
      <a:lstStyle/>
      <a:p>
        <a:r>
          <a:rPr lang="en-US"/>
          <a:t>[@Jackson-Ontkush, Elliot  (IBO)] Make sure to mention the reso in city council here.</a:t>
        </a:r>
      </a:p>
    </p188:txBody>
  </p188:cm>
</p188:cmLst>
</file>

<file path=ppt/comments/modernComment_110_7D5018BB.xml><?xml version="1.0" encoding="utf-8"?>
<p188:cmLst xmlns:a="http://schemas.openxmlformats.org/drawingml/2006/main" xmlns:r="http://schemas.openxmlformats.org/officeDocument/2006/relationships" xmlns:p188="http://schemas.microsoft.com/office/powerpoint/2018/8/main">
  <p188:cm id="{5540AF9E-331B-49FA-B84D-9337EFE89BF7}" authorId="{CB43EEA2-5C95-EAED-35C9-D49D37C2D88F}" created="2025-01-09T20:39:44.749">
    <pc:sldMkLst xmlns:pc="http://schemas.microsoft.com/office/powerpoint/2013/main/command">
      <pc:docMk/>
      <pc:sldMk cId="2102401211" sldId="272"/>
    </pc:sldMkLst>
    <p188:txBody>
      <a:bodyPr/>
      <a:lstStyle/>
      <a:p>
        <a:r>
          <a:rPr lang="en-US"/>
          <a:t>[@Nay, Wesley (IBO)] looks awesome! That's a super cool find for the map. </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diagrams/_rels/data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7.svg"/></Relationships>
</file>

<file path=ppt/diagrams/_rels/data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BF1992-D883-4D56-A3E6-C8D0F989A7C7}"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CE4E28CE-D7F9-4DF9-B9D1-E81AB7B7A939}">
      <dgm:prSet/>
      <dgm:spPr/>
      <dgm:t>
        <a:bodyPr/>
        <a:lstStyle/>
        <a:p>
          <a:pPr>
            <a:defRPr cap="all"/>
          </a:pPr>
          <a:r>
            <a:rPr lang="en-US"/>
            <a:t>History and Background</a:t>
          </a:r>
        </a:p>
      </dgm:t>
    </dgm:pt>
    <dgm:pt modelId="{8E38C614-45EB-4A7A-BDFB-0F13AB906988}" type="parTrans" cxnId="{80A653EA-EABF-4737-9824-0C3FC20F96F0}">
      <dgm:prSet/>
      <dgm:spPr/>
      <dgm:t>
        <a:bodyPr/>
        <a:lstStyle/>
        <a:p>
          <a:endParaRPr lang="en-US"/>
        </a:p>
      </dgm:t>
    </dgm:pt>
    <dgm:pt modelId="{D427F8A8-B077-423F-9AEB-D8A5355FD0F4}" type="sibTrans" cxnId="{80A653EA-EABF-4737-9824-0C3FC20F96F0}">
      <dgm:prSet/>
      <dgm:spPr/>
      <dgm:t>
        <a:bodyPr/>
        <a:lstStyle/>
        <a:p>
          <a:endParaRPr lang="en-US"/>
        </a:p>
      </dgm:t>
    </dgm:pt>
    <dgm:pt modelId="{FA15483E-A092-4AA4-BB59-27787AF6771E}">
      <dgm:prSet/>
      <dgm:spPr/>
      <dgm:t>
        <a:bodyPr/>
        <a:lstStyle/>
        <a:p>
          <a:pPr>
            <a:defRPr cap="all"/>
          </a:pPr>
          <a:r>
            <a:rPr lang="en-US"/>
            <a:t>Other Alternative Proposals</a:t>
          </a:r>
        </a:p>
      </dgm:t>
    </dgm:pt>
    <dgm:pt modelId="{1F7844C1-989B-4A91-A5D9-831A2D14138B}" type="parTrans" cxnId="{7476EDC1-8164-491A-8ADB-E09A7A112FA3}">
      <dgm:prSet/>
      <dgm:spPr/>
      <dgm:t>
        <a:bodyPr/>
        <a:lstStyle/>
        <a:p>
          <a:endParaRPr lang="en-US"/>
        </a:p>
      </dgm:t>
    </dgm:pt>
    <dgm:pt modelId="{6576177C-B822-4D5C-BF35-181FCFC4D896}" type="sibTrans" cxnId="{7476EDC1-8164-491A-8ADB-E09A7A112FA3}">
      <dgm:prSet/>
      <dgm:spPr/>
      <dgm:t>
        <a:bodyPr/>
        <a:lstStyle/>
        <a:p>
          <a:endParaRPr lang="en-US"/>
        </a:p>
      </dgm:t>
    </dgm:pt>
    <dgm:pt modelId="{CF9BA9E6-8DC7-443D-8282-C17ECA215C57}">
      <dgm:prSet/>
      <dgm:spPr/>
      <dgm:t>
        <a:bodyPr/>
        <a:lstStyle/>
        <a:p>
          <a:pPr>
            <a:defRPr cap="all"/>
          </a:pPr>
          <a:r>
            <a:rPr lang="en-US"/>
            <a:t>External Request and Research Question</a:t>
          </a:r>
        </a:p>
      </dgm:t>
    </dgm:pt>
    <dgm:pt modelId="{234B47FC-F91E-4270-9C6B-4A46FCAB0047}" type="parTrans" cxnId="{8843BA14-D720-43BE-9B5B-31A66034392E}">
      <dgm:prSet/>
      <dgm:spPr/>
      <dgm:t>
        <a:bodyPr/>
        <a:lstStyle/>
        <a:p>
          <a:endParaRPr lang="en-US"/>
        </a:p>
      </dgm:t>
    </dgm:pt>
    <dgm:pt modelId="{6F9964BE-8C4C-49A8-A1DC-D419E99635E6}" type="sibTrans" cxnId="{8843BA14-D720-43BE-9B5B-31A66034392E}">
      <dgm:prSet/>
      <dgm:spPr/>
      <dgm:t>
        <a:bodyPr/>
        <a:lstStyle/>
        <a:p>
          <a:endParaRPr lang="en-US"/>
        </a:p>
      </dgm:t>
    </dgm:pt>
    <dgm:pt modelId="{BA002BD5-3959-4B73-9AE6-EEAD6223F970}">
      <dgm:prSet/>
      <dgm:spPr/>
      <dgm:t>
        <a:bodyPr/>
        <a:lstStyle/>
        <a:p>
          <a:pPr>
            <a:defRPr cap="all"/>
          </a:pPr>
          <a:r>
            <a:rPr lang="en-US"/>
            <a:t>Defining the QueensLink Project Area</a:t>
          </a:r>
        </a:p>
      </dgm:t>
    </dgm:pt>
    <dgm:pt modelId="{9288B3B4-DC31-4609-AC21-8B0B4D5E2047}" type="parTrans" cxnId="{B8E9275A-6ECB-4E6A-A3A9-83526CAC4C31}">
      <dgm:prSet/>
      <dgm:spPr/>
      <dgm:t>
        <a:bodyPr/>
        <a:lstStyle/>
        <a:p>
          <a:endParaRPr lang="en-US"/>
        </a:p>
      </dgm:t>
    </dgm:pt>
    <dgm:pt modelId="{FE581D49-9DF9-445F-B167-97316D124F29}" type="sibTrans" cxnId="{B8E9275A-6ECB-4E6A-A3A9-83526CAC4C31}">
      <dgm:prSet/>
      <dgm:spPr/>
      <dgm:t>
        <a:bodyPr/>
        <a:lstStyle/>
        <a:p>
          <a:endParaRPr lang="en-US"/>
        </a:p>
      </dgm:t>
    </dgm:pt>
    <dgm:pt modelId="{F52FF683-0BDD-46B2-BA3A-A4C06299644F}">
      <dgm:prSet/>
      <dgm:spPr/>
      <dgm:t>
        <a:bodyPr/>
        <a:lstStyle/>
        <a:p>
          <a:pPr>
            <a:defRPr cap="all"/>
          </a:pPr>
          <a:r>
            <a:rPr lang="en-US"/>
            <a:t>Socio-Economic and Mobility Indicators</a:t>
          </a:r>
        </a:p>
      </dgm:t>
    </dgm:pt>
    <dgm:pt modelId="{76FFC4CF-5F83-496E-8D82-0444A04116B4}" type="parTrans" cxnId="{78F3DA11-73FA-4EF0-8772-B833C689D352}">
      <dgm:prSet/>
      <dgm:spPr/>
      <dgm:t>
        <a:bodyPr/>
        <a:lstStyle/>
        <a:p>
          <a:endParaRPr lang="en-US"/>
        </a:p>
      </dgm:t>
    </dgm:pt>
    <dgm:pt modelId="{E18D1A43-30F7-4F80-8E42-C1E9FCA09D82}" type="sibTrans" cxnId="{78F3DA11-73FA-4EF0-8772-B833C689D352}">
      <dgm:prSet/>
      <dgm:spPr/>
      <dgm:t>
        <a:bodyPr/>
        <a:lstStyle/>
        <a:p>
          <a:endParaRPr lang="en-US"/>
        </a:p>
      </dgm:t>
    </dgm:pt>
    <dgm:pt modelId="{7C111865-F696-4F9F-ADE5-E6EB66DEBE9F}">
      <dgm:prSet/>
      <dgm:spPr/>
      <dgm:t>
        <a:bodyPr/>
        <a:lstStyle/>
        <a:p>
          <a:pPr>
            <a:defRPr cap="all"/>
          </a:pPr>
          <a:r>
            <a:rPr lang="en-US"/>
            <a:t>Use and Applications</a:t>
          </a:r>
        </a:p>
      </dgm:t>
    </dgm:pt>
    <dgm:pt modelId="{E12F09C8-0478-43D6-8BC1-C900E77E61F0}" type="parTrans" cxnId="{5AD39875-A78B-408B-B5E5-D9524A79CB3F}">
      <dgm:prSet/>
      <dgm:spPr/>
      <dgm:t>
        <a:bodyPr/>
        <a:lstStyle/>
        <a:p>
          <a:endParaRPr lang="en-US"/>
        </a:p>
      </dgm:t>
    </dgm:pt>
    <dgm:pt modelId="{60C3664D-E2B3-48B3-B317-BCF789F2E1DB}" type="sibTrans" cxnId="{5AD39875-A78B-408B-B5E5-D9524A79CB3F}">
      <dgm:prSet/>
      <dgm:spPr/>
      <dgm:t>
        <a:bodyPr/>
        <a:lstStyle/>
        <a:p>
          <a:endParaRPr lang="en-US"/>
        </a:p>
      </dgm:t>
    </dgm:pt>
    <dgm:pt modelId="{964C345C-2A43-4A70-BCE1-5F0D53C84992}">
      <dgm:prSet/>
      <dgm:spPr/>
      <dgm:t>
        <a:bodyPr/>
        <a:lstStyle/>
        <a:p>
          <a:pPr>
            <a:defRPr cap="all"/>
          </a:pPr>
          <a:r>
            <a:rPr lang="en-US"/>
            <a:t>Next Steps</a:t>
          </a:r>
        </a:p>
      </dgm:t>
    </dgm:pt>
    <dgm:pt modelId="{AE74EEF8-49EA-4E5A-B26B-0A3D509C8A34}" type="parTrans" cxnId="{CDB723D0-624C-43F7-93FB-40775C93F1FD}">
      <dgm:prSet/>
      <dgm:spPr/>
      <dgm:t>
        <a:bodyPr/>
        <a:lstStyle/>
        <a:p>
          <a:endParaRPr lang="en-US"/>
        </a:p>
      </dgm:t>
    </dgm:pt>
    <dgm:pt modelId="{43859E4E-92A6-435A-8BF7-45299E310E45}" type="sibTrans" cxnId="{CDB723D0-624C-43F7-93FB-40775C93F1FD}">
      <dgm:prSet/>
      <dgm:spPr/>
      <dgm:t>
        <a:bodyPr/>
        <a:lstStyle/>
        <a:p>
          <a:endParaRPr lang="en-US"/>
        </a:p>
      </dgm:t>
    </dgm:pt>
    <dgm:pt modelId="{5988D4FF-2F0C-4105-B59E-E37C733DF159}" type="pres">
      <dgm:prSet presAssocID="{0BBF1992-D883-4D56-A3E6-C8D0F989A7C7}" presName="root" presStyleCnt="0">
        <dgm:presLayoutVars>
          <dgm:dir/>
          <dgm:resizeHandles val="exact"/>
        </dgm:presLayoutVars>
      </dgm:prSet>
      <dgm:spPr/>
    </dgm:pt>
    <dgm:pt modelId="{371F24F8-5EEB-4EF3-9470-F731D0FD569C}" type="pres">
      <dgm:prSet presAssocID="{CE4E28CE-D7F9-4DF9-B9D1-E81AB7B7A939}" presName="compNode" presStyleCnt="0"/>
      <dgm:spPr/>
    </dgm:pt>
    <dgm:pt modelId="{3FD12807-0859-4D05-8E0E-AF8C3E166748}" type="pres">
      <dgm:prSet presAssocID="{CE4E28CE-D7F9-4DF9-B9D1-E81AB7B7A939}" presName="iconBgRect" presStyleLbl="bgShp" presStyleIdx="0" presStyleCnt="7"/>
      <dgm:spPr/>
    </dgm:pt>
    <dgm:pt modelId="{28D1FE40-3216-4721-A480-CEB4C17E49D5}" type="pres">
      <dgm:prSet presAssocID="{CE4E28CE-D7F9-4DF9-B9D1-E81AB7B7A939}"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15C7D403-1FF1-4300-9DFA-D08F6F9FFA7C}" type="pres">
      <dgm:prSet presAssocID="{CE4E28CE-D7F9-4DF9-B9D1-E81AB7B7A939}" presName="spaceRect" presStyleCnt="0"/>
      <dgm:spPr/>
    </dgm:pt>
    <dgm:pt modelId="{F7F70786-6CF0-4C3A-B44D-D24E79C956BD}" type="pres">
      <dgm:prSet presAssocID="{CE4E28CE-D7F9-4DF9-B9D1-E81AB7B7A939}" presName="textRect" presStyleLbl="revTx" presStyleIdx="0" presStyleCnt="7">
        <dgm:presLayoutVars>
          <dgm:chMax val="1"/>
          <dgm:chPref val="1"/>
        </dgm:presLayoutVars>
      </dgm:prSet>
      <dgm:spPr/>
    </dgm:pt>
    <dgm:pt modelId="{8D4FDC01-2036-414F-A2CD-C53F07CB5392}" type="pres">
      <dgm:prSet presAssocID="{D427F8A8-B077-423F-9AEB-D8A5355FD0F4}" presName="sibTrans" presStyleCnt="0"/>
      <dgm:spPr/>
    </dgm:pt>
    <dgm:pt modelId="{B6ADF700-3BB9-4373-87AA-FE28FF023492}" type="pres">
      <dgm:prSet presAssocID="{FA15483E-A092-4AA4-BB59-27787AF6771E}" presName="compNode" presStyleCnt="0"/>
      <dgm:spPr/>
    </dgm:pt>
    <dgm:pt modelId="{9C00CD43-731C-438F-B3F4-B198245444BD}" type="pres">
      <dgm:prSet presAssocID="{FA15483E-A092-4AA4-BB59-27787AF6771E}" presName="iconBgRect" presStyleLbl="bgShp" presStyleIdx="1" presStyleCnt="7"/>
      <dgm:spPr/>
    </dgm:pt>
    <dgm:pt modelId="{1360377B-DAB4-4007-BC72-769E8C7118B1}" type="pres">
      <dgm:prSet presAssocID="{FA15483E-A092-4AA4-BB59-27787AF6771E}"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E5B27721-35EE-48F2-B949-F13C61F5B983}" type="pres">
      <dgm:prSet presAssocID="{FA15483E-A092-4AA4-BB59-27787AF6771E}" presName="spaceRect" presStyleCnt="0"/>
      <dgm:spPr/>
    </dgm:pt>
    <dgm:pt modelId="{1FA40F76-9422-4DC5-AF1A-6F12220B4AB6}" type="pres">
      <dgm:prSet presAssocID="{FA15483E-A092-4AA4-BB59-27787AF6771E}" presName="textRect" presStyleLbl="revTx" presStyleIdx="1" presStyleCnt="7">
        <dgm:presLayoutVars>
          <dgm:chMax val="1"/>
          <dgm:chPref val="1"/>
        </dgm:presLayoutVars>
      </dgm:prSet>
      <dgm:spPr/>
    </dgm:pt>
    <dgm:pt modelId="{A6BA9BD7-A7DC-4C35-90F9-1F9B67D5E527}" type="pres">
      <dgm:prSet presAssocID="{6576177C-B822-4D5C-BF35-181FCFC4D896}" presName="sibTrans" presStyleCnt="0"/>
      <dgm:spPr/>
    </dgm:pt>
    <dgm:pt modelId="{8A63A6BF-CDA9-4CF1-97A8-415229F464ED}" type="pres">
      <dgm:prSet presAssocID="{CF9BA9E6-8DC7-443D-8282-C17ECA215C57}" presName="compNode" presStyleCnt="0"/>
      <dgm:spPr/>
    </dgm:pt>
    <dgm:pt modelId="{A61249EC-31DD-4EC7-B90A-6678ED1E38D2}" type="pres">
      <dgm:prSet presAssocID="{CF9BA9E6-8DC7-443D-8282-C17ECA215C57}" presName="iconBgRect" presStyleLbl="bgShp" presStyleIdx="2" presStyleCnt="7"/>
      <dgm:spPr/>
    </dgm:pt>
    <dgm:pt modelId="{BFDF5E14-3991-45AB-88DF-1CC6E63E598A}" type="pres">
      <dgm:prSet presAssocID="{CF9BA9E6-8DC7-443D-8282-C17ECA215C57}"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lp"/>
        </a:ext>
      </dgm:extLst>
    </dgm:pt>
    <dgm:pt modelId="{843665B8-5C60-446A-BB83-F171FBF37930}" type="pres">
      <dgm:prSet presAssocID="{CF9BA9E6-8DC7-443D-8282-C17ECA215C57}" presName="spaceRect" presStyleCnt="0"/>
      <dgm:spPr/>
    </dgm:pt>
    <dgm:pt modelId="{C37F996A-47C7-4F65-89ED-9ABBD64E9A28}" type="pres">
      <dgm:prSet presAssocID="{CF9BA9E6-8DC7-443D-8282-C17ECA215C57}" presName="textRect" presStyleLbl="revTx" presStyleIdx="2" presStyleCnt="7">
        <dgm:presLayoutVars>
          <dgm:chMax val="1"/>
          <dgm:chPref val="1"/>
        </dgm:presLayoutVars>
      </dgm:prSet>
      <dgm:spPr/>
    </dgm:pt>
    <dgm:pt modelId="{4446A065-C158-468F-9A1E-A5122BC304FA}" type="pres">
      <dgm:prSet presAssocID="{6F9964BE-8C4C-49A8-A1DC-D419E99635E6}" presName="sibTrans" presStyleCnt="0"/>
      <dgm:spPr/>
    </dgm:pt>
    <dgm:pt modelId="{8228F079-138A-4DBB-9BBE-C76432BAEF23}" type="pres">
      <dgm:prSet presAssocID="{BA002BD5-3959-4B73-9AE6-EEAD6223F970}" presName="compNode" presStyleCnt="0"/>
      <dgm:spPr/>
    </dgm:pt>
    <dgm:pt modelId="{EAE3F7D0-65F6-4E4D-9407-544DC23FB6FC}" type="pres">
      <dgm:prSet presAssocID="{BA002BD5-3959-4B73-9AE6-EEAD6223F970}" presName="iconBgRect" presStyleLbl="bgShp" presStyleIdx="3" presStyleCnt="7"/>
      <dgm:spPr/>
    </dgm:pt>
    <dgm:pt modelId="{3A37048E-6585-455F-89F8-CAD4DF5B947B}" type="pres">
      <dgm:prSet presAssocID="{BA002BD5-3959-4B73-9AE6-EEAD6223F970}"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rker"/>
        </a:ext>
      </dgm:extLst>
    </dgm:pt>
    <dgm:pt modelId="{2F75BF29-2D7F-4928-A70D-6A41BDC40E23}" type="pres">
      <dgm:prSet presAssocID="{BA002BD5-3959-4B73-9AE6-EEAD6223F970}" presName="spaceRect" presStyleCnt="0"/>
      <dgm:spPr/>
    </dgm:pt>
    <dgm:pt modelId="{8744384C-EFBD-455F-B9B0-1AA38D241145}" type="pres">
      <dgm:prSet presAssocID="{BA002BD5-3959-4B73-9AE6-EEAD6223F970}" presName="textRect" presStyleLbl="revTx" presStyleIdx="3" presStyleCnt="7">
        <dgm:presLayoutVars>
          <dgm:chMax val="1"/>
          <dgm:chPref val="1"/>
        </dgm:presLayoutVars>
      </dgm:prSet>
      <dgm:spPr/>
    </dgm:pt>
    <dgm:pt modelId="{9C0D1E83-0653-4199-BF9C-D5002CF14D8F}" type="pres">
      <dgm:prSet presAssocID="{FE581D49-9DF9-445F-B167-97316D124F29}" presName="sibTrans" presStyleCnt="0"/>
      <dgm:spPr/>
    </dgm:pt>
    <dgm:pt modelId="{9B696CB3-A3E8-4BCD-A211-19D53AACD5D0}" type="pres">
      <dgm:prSet presAssocID="{F52FF683-0BDD-46B2-BA3A-A4C06299644F}" presName="compNode" presStyleCnt="0"/>
      <dgm:spPr/>
    </dgm:pt>
    <dgm:pt modelId="{5F27D8A3-1C7E-4BC7-8A90-E220B4A7EA4D}" type="pres">
      <dgm:prSet presAssocID="{F52FF683-0BDD-46B2-BA3A-A4C06299644F}" presName="iconBgRect" presStyleLbl="bgShp" presStyleIdx="4" presStyleCnt="7"/>
      <dgm:spPr/>
    </dgm:pt>
    <dgm:pt modelId="{A731FE11-3C02-481F-8DB5-1FADE5948F8A}" type="pres">
      <dgm:prSet presAssocID="{F52FF683-0BDD-46B2-BA3A-A4C06299644F}"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us"/>
        </a:ext>
      </dgm:extLst>
    </dgm:pt>
    <dgm:pt modelId="{0D36B6C2-18E3-45C4-884D-7B51067A6316}" type="pres">
      <dgm:prSet presAssocID="{F52FF683-0BDD-46B2-BA3A-A4C06299644F}" presName="spaceRect" presStyleCnt="0"/>
      <dgm:spPr/>
    </dgm:pt>
    <dgm:pt modelId="{56E195E6-4B6E-4F5F-9ACF-A0FABC0D2D27}" type="pres">
      <dgm:prSet presAssocID="{F52FF683-0BDD-46B2-BA3A-A4C06299644F}" presName="textRect" presStyleLbl="revTx" presStyleIdx="4" presStyleCnt="7">
        <dgm:presLayoutVars>
          <dgm:chMax val="1"/>
          <dgm:chPref val="1"/>
        </dgm:presLayoutVars>
      </dgm:prSet>
      <dgm:spPr/>
    </dgm:pt>
    <dgm:pt modelId="{954E0FA7-5AD9-4259-ACD5-6F9EDD7BFC84}" type="pres">
      <dgm:prSet presAssocID="{E18D1A43-30F7-4F80-8E42-C1E9FCA09D82}" presName="sibTrans" presStyleCnt="0"/>
      <dgm:spPr/>
    </dgm:pt>
    <dgm:pt modelId="{92ADC48F-7D4B-4EF9-A81F-2739BD7CC64E}" type="pres">
      <dgm:prSet presAssocID="{7C111865-F696-4F9F-ADE5-E6EB66DEBE9F}" presName="compNode" presStyleCnt="0"/>
      <dgm:spPr/>
    </dgm:pt>
    <dgm:pt modelId="{B0CD5BDE-89DA-4C9F-9C15-D177BC68E3E7}" type="pres">
      <dgm:prSet presAssocID="{7C111865-F696-4F9F-ADE5-E6EB66DEBE9F}" presName="iconBgRect" presStyleLbl="bgShp" presStyleIdx="5" presStyleCnt="7"/>
      <dgm:spPr/>
    </dgm:pt>
    <dgm:pt modelId="{F5AA6959-18FF-41A1-9908-28173DD4C193}" type="pres">
      <dgm:prSet presAssocID="{7C111865-F696-4F9F-ADE5-E6EB66DEBE9F}"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Smart Phone"/>
        </a:ext>
      </dgm:extLst>
    </dgm:pt>
    <dgm:pt modelId="{8C5B2C3F-235D-4B77-A42A-B9B685719F9C}" type="pres">
      <dgm:prSet presAssocID="{7C111865-F696-4F9F-ADE5-E6EB66DEBE9F}" presName="spaceRect" presStyleCnt="0"/>
      <dgm:spPr/>
    </dgm:pt>
    <dgm:pt modelId="{95D88916-8454-4301-BC20-40E5D1515DA6}" type="pres">
      <dgm:prSet presAssocID="{7C111865-F696-4F9F-ADE5-E6EB66DEBE9F}" presName="textRect" presStyleLbl="revTx" presStyleIdx="5" presStyleCnt="7">
        <dgm:presLayoutVars>
          <dgm:chMax val="1"/>
          <dgm:chPref val="1"/>
        </dgm:presLayoutVars>
      </dgm:prSet>
      <dgm:spPr/>
    </dgm:pt>
    <dgm:pt modelId="{3860DE4A-9A36-461B-9470-4B1243940160}" type="pres">
      <dgm:prSet presAssocID="{60C3664D-E2B3-48B3-B317-BCF789F2E1DB}" presName="sibTrans" presStyleCnt="0"/>
      <dgm:spPr/>
    </dgm:pt>
    <dgm:pt modelId="{EAD5EAA1-01FF-408A-85F7-4B7A94F5ED8B}" type="pres">
      <dgm:prSet presAssocID="{964C345C-2A43-4A70-BCE1-5F0D53C84992}" presName="compNode" presStyleCnt="0"/>
      <dgm:spPr/>
    </dgm:pt>
    <dgm:pt modelId="{DE3EF02F-4798-41E8-9647-5C72233DB42E}" type="pres">
      <dgm:prSet presAssocID="{964C345C-2A43-4A70-BCE1-5F0D53C84992}" presName="iconBgRect" presStyleLbl="bgShp" presStyleIdx="6" presStyleCnt="7"/>
      <dgm:spPr/>
    </dgm:pt>
    <dgm:pt modelId="{1D9CFCF0-C929-4F8E-84F9-40210FDFD128}" type="pres">
      <dgm:prSet presAssocID="{964C345C-2A43-4A70-BCE1-5F0D53C84992}"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Footprints"/>
        </a:ext>
      </dgm:extLst>
    </dgm:pt>
    <dgm:pt modelId="{E2417008-28C3-40E3-8A1E-E54D813AAEE2}" type="pres">
      <dgm:prSet presAssocID="{964C345C-2A43-4A70-BCE1-5F0D53C84992}" presName="spaceRect" presStyleCnt="0"/>
      <dgm:spPr/>
    </dgm:pt>
    <dgm:pt modelId="{A7825FD7-487C-4460-9B1A-F37ED830946E}" type="pres">
      <dgm:prSet presAssocID="{964C345C-2A43-4A70-BCE1-5F0D53C84992}" presName="textRect" presStyleLbl="revTx" presStyleIdx="6" presStyleCnt="7">
        <dgm:presLayoutVars>
          <dgm:chMax val="1"/>
          <dgm:chPref val="1"/>
        </dgm:presLayoutVars>
      </dgm:prSet>
      <dgm:spPr/>
    </dgm:pt>
  </dgm:ptLst>
  <dgm:cxnLst>
    <dgm:cxn modelId="{78F3DA11-73FA-4EF0-8772-B833C689D352}" srcId="{0BBF1992-D883-4D56-A3E6-C8D0F989A7C7}" destId="{F52FF683-0BDD-46B2-BA3A-A4C06299644F}" srcOrd="4" destOrd="0" parTransId="{76FFC4CF-5F83-496E-8D82-0444A04116B4}" sibTransId="{E18D1A43-30F7-4F80-8E42-C1E9FCA09D82}"/>
    <dgm:cxn modelId="{8843BA14-D720-43BE-9B5B-31A66034392E}" srcId="{0BBF1992-D883-4D56-A3E6-C8D0F989A7C7}" destId="{CF9BA9E6-8DC7-443D-8282-C17ECA215C57}" srcOrd="2" destOrd="0" parTransId="{234B47FC-F91E-4270-9C6B-4A46FCAB0047}" sibTransId="{6F9964BE-8C4C-49A8-A1DC-D419E99635E6}"/>
    <dgm:cxn modelId="{08D5584B-B91B-4F51-897E-7B769B26E2C0}" type="presOf" srcId="{964C345C-2A43-4A70-BCE1-5F0D53C84992}" destId="{A7825FD7-487C-4460-9B1A-F37ED830946E}" srcOrd="0" destOrd="0" presId="urn:microsoft.com/office/officeart/2018/5/layout/IconCircleLabelList"/>
    <dgm:cxn modelId="{5AD39875-A78B-408B-B5E5-D9524A79CB3F}" srcId="{0BBF1992-D883-4D56-A3E6-C8D0F989A7C7}" destId="{7C111865-F696-4F9F-ADE5-E6EB66DEBE9F}" srcOrd="5" destOrd="0" parTransId="{E12F09C8-0478-43D6-8BC1-C900E77E61F0}" sibTransId="{60C3664D-E2B3-48B3-B317-BCF789F2E1DB}"/>
    <dgm:cxn modelId="{B8E9275A-6ECB-4E6A-A3A9-83526CAC4C31}" srcId="{0BBF1992-D883-4D56-A3E6-C8D0F989A7C7}" destId="{BA002BD5-3959-4B73-9AE6-EEAD6223F970}" srcOrd="3" destOrd="0" parTransId="{9288B3B4-DC31-4609-AC21-8B0B4D5E2047}" sibTransId="{FE581D49-9DF9-445F-B167-97316D124F29}"/>
    <dgm:cxn modelId="{00E9398A-EE1E-4100-B326-184F20B5C4CA}" type="presOf" srcId="{F52FF683-0BDD-46B2-BA3A-A4C06299644F}" destId="{56E195E6-4B6E-4F5F-9ACF-A0FABC0D2D27}" srcOrd="0" destOrd="0" presId="urn:microsoft.com/office/officeart/2018/5/layout/IconCircleLabelList"/>
    <dgm:cxn modelId="{4855088E-1726-4D11-B5A5-CD48F317F0BA}" type="presOf" srcId="{FA15483E-A092-4AA4-BB59-27787AF6771E}" destId="{1FA40F76-9422-4DC5-AF1A-6F12220B4AB6}" srcOrd="0" destOrd="0" presId="urn:microsoft.com/office/officeart/2018/5/layout/IconCircleLabelList"/>
    <dgm:cxn modelId="{13160AB0-BCF5-450B-905A-350AD549D1D8}" type="presOf" srcId="{0BBF1992-D883-4D56-A3E6-C8D0F989A7C7}" destId="{5988D4FF-2F0C-4105-B59E-E37C733DF159}" srcOrd="0" destOrd="0" presId="urn:microsoft.com/office/officeart/2018/5/layout/IconCircleLabelList"/>
    <dgm:cxn modelId="{7476EDC1-8164-491A-8ADB-E09A7A112FA3}" srcId="{0BBF1992-D883-4D56-A3E6-C8D0F989A7C7}" destId="{FA15483E-A092-4AA4-BB59-27787AF6771E}" srcOrd="1" destOrd="0" parTransId="{1F7844C1-989B-4A91-A5D9-831A2D14138B}" sibTransId="{6576177C-B822-4D5C-BF35-181FCFC4D896}"/>
    <dgm:cxn modelId="{C0B361C2-6DC0-4BF9-B4E7-39042191295A}" type="presOf" srcId="{CF9BA9E6-8DC7-443D-8282-C17ECA215C57}" destId="{C37F996A-47C7-4F65-89ED-9ABBD64E9A28}" srcOrd="0" destOrd="0" presId="urn:microsoft.com/office/officeart/2018/5/layout/IconCircleLabelList"/>
    <dgm:cxn modelId="{CDB723D0-624C-43F7-93FB-40775C93F1FD}" srcId="{0BBF1992-D883-4D56-A3E6-C8D0F989A7C7}" destId="{964C345C-2A43-4A70-BCE1-5F0D53C84992}" srcOrd="6" destOrd="0" parTransId="{AE74EEF8-49EA-4E5A-B26B-0A3D509C8A34}" sibTransId="{43859E4E-92A6-435A-8BF7-45299E310E45}"/>
    <dgm:cxn modelId="{52675EDD-6725-4D62-B43E-1F9497613C9F}" type="presOf" srcId="{BA002BD5-3959-4B73-9AE6-EEAD6223F970}" destId="{8744384C-EFBD-455F-B9B0-1AA38D241145}" srcOrd="0" destOrd="0" presId="urn:microsoft.com/office/officeart/2018/5/layout/IconCircleLabelList"/>
    <dgm:cxn modelId="{80A653EA-EABF-4737-9824-0C3FC20F96F0}" srcId="{0BBF1992-D883-4D56-A3E6-C8D0F989A7C7}" destId="{CE4E28CE-D7F9-4DF9-B9D1-E81AB7B7A939}" srcOrd="0" destOrd="0" parTransId="{8E38C614-45EB-4A7A-BDFB-0F13AB906988}" sibTransId="{D427F8A8-B077-423F-9AEB-D8A5355FD0F4}"/>
    <dgm:cxn modelId="{B5F333EE-FA5D-41E4-8365-3845AE411650}" type="presOf" srcId="{CE4E28CE-D7F9-4DF9-B9D1-E81AB7B7A939}" destId="{F7F70786-6CF0-4C3A-B44D-D24E79C956BD}" srcOrd="0" destOrd="0" presId="urn:microsoft.com/office/officeart/2018/5/layout/IconCircleLabelList"/>
    <dgm:cxn modelId="{C7D519F2-2DF0-4BF7-9E2D-E9870925C69B}" type="presOf" srcId="{7C111865-F696-4F9F-ADE5-E6EB66DEBE9F}" destId="{95D88916-8454-4301-BC20-40E5D1515DA6}" srcOrd="0" destOrd="0" presId="urn:microsoft.com/office/officeart/2018/5/layout/IconCircleLabelList"/>
    <dgm:cxn modelId="{DEC28ECD-8EC9-450D-8E17-7C5B7BD59818}" type="presParOf" srcId="{5988D4FF-2F0C-4105-B59E-E37C733DF159}" destId="{371F24F8-5EEB-4EF3-9470-F731D0FD569C}" srcOrd="0" destOrd="0" presId="urn:microsoft.com/office/officeart/2018/5/layout/IconCircleLabelList"/>
    <dgm:cxn modelId="{7713A02D-0AE3-4E72-A104-2ED0101FE2EB}" type="presParOf" srcId="{371F24F8-5EEB-4EF3-9470-F731D0FD569C}" destId="{3FD12807-0859-4D05-8E0E-AF8C3E166748}" srcOrd="0" destOrd="0" presId="urn:microsoft.com/office/officeart/2018/5/layout/IconCircleLabelList"/>
    <dgm:cxn modelId="{B030337A-4AFC-4757-80A6-C6673C36D30F}" type="presParOf" srcId="{371F24F8-5EEB-4EF3-9470-F731D0FD569C}" destId="{28D1FE40-3216-4721-A480-CEB4C17E49D5}" srcOrd="1" destOrd="0" presId="urn:microsoft.com/office/officeart/2018/5/layout/IconCircleLabelList"/>
    <dgm:cxn modelId="{7748B46F-FD40-4B13-B081-3A8911A1AD4A}" type="presParOf" srcId="{371F24F8-5EEB-4EF3-9470-F731D0FD569C}" destId="{15C7D403-1FF1-4300-9DFA-D08F6F9FFA7C}" srcOrd="2" destOrd="0" presId="urn:microsoft.com/office/officeart/2018/5/layout/IconCircleLabelList"/>
    <dgm:cxn modelId="{904EF6CA-446A-4ACF-85AB-1FA18752C9F6}" type="presParOf" srcId="{371F24F8-5EEB-4EF3-9470-F731D0FD569C}" destId="{F7F70786-6CF0-4C3A-B44D-D24E79C956BD}" srcOrd="3" destOrd="0" presId="urn:microsoft.com/office/officeart/2018/5/layout/IconCircleLabelList"/>
    <dgm:cxn modelId="{FE789567-2E6A-4B7D-82D3-087DD6CF68C0}" type="presParOf" srcId="{5988D4FF-2F0C-4105-B59E-E37C733DF159}" destId="{8D4FDC01-2036-414F-A2CD-C53F07CB5392}" srcOrd="1" destOrd="0" presId="urn:microsoft.com/office/officeart/2018/5/layout/IconCircleLabelList"/>
    <dgm:cxn modelId="{FF947366-81E4-408C-85DB-7924D4759040}" type="presParOf" srcId="{5988D4FF-2F0C-4105-B59E-E37C733DF159}" destId="{B6ADF700-3BB9-4373-87AA-FE28FF023492}" srcOrd="2" destOrd="0" presId="urn:microsoft.com/office/officeart/2018/5/layout/IconCircleLabelList"/>
    <dgm:cxn modelId="{ED4EE073-2B60-4776-B7DC-8130EF7561A6}" type="presParOf" srcId="{B6ADF700-3BB9-4373-87AA-FE28FF023492}" destId="{9C00CD43-731C-438F-B3F4-B198245444BD}" srcOrd="0" destOrd="0" presId="urn:microsoft.com/office/officeart/2018/5/layout/IconCircleLabelList"/>
    <dgm:cxn modelId="{3BC282E1-323C-4B9E-AAFF-064B9DB6BC22}" type="presParOf" srcId="{B6ADF700-3BB9-4373-87AA-FE28FF023492}" destId="{1360377B-DAB4-4007-BC72-769E8C7118B1}" srcOrd="1" destOrd="0" presId="urn:microsoft.com/office/officeart/2018/5/layout/IconCircleLabelList"/>
    <dgm:cxn modelId="{20A2591B-5169-4740-8415-80EBBC93363E}" type="presParOf" srcId="{B6ADF700-3BB9-4373-87AA-FE28FF023492}" destId="{E5B27721-35EE-48F2-B949-F13C61F5B983}" srcOrd="2" destOrd="0" presId="urn:microsoft.com/office/officeart/2018/5/layout/IconCircleLabelList"/>
    <dgm:cxn modelId="{D87C26C2-FC6A-4432-B0E2-F842121E9951}" type="presParOf" srcId="{B6ADF700-3BB9-4373-87AA-FE28FF023492}" destId="{1FA40F76-9422-4DC5-AF1A-6F12220B4AB6}" srcOrd="3" destOrd="0" presId="urn:microsoft.com/office/officeart/2018/5/layout/IconCircleLabelList"/>
    <dgm:cxn modelId="{1E874AEF-D435-413B-A1E1-8FC3020DECA7}" type="presParOf" srcId="{5988D4FF-2F0C-4105-B59E-E37C733DF159}" destId="{A6BA9BD7-A7DC-4C35-90F9-1F9B67D5E527}" srcOrd="3" destOrd="0" presId="urn:microsoft.com/office/officeart/2018/5/layout/IconCircleLabelList"/>
    <dgm:cxn modelId="{8816F146-12EC-4321-A575-379F8D5FADA2}" type="presParOf" srcId="{5988D4FF-2F0C-4105-B59E-E37C733DF159}" destId="{8A63A6BF-CDA9-4CF1-97A8-415229F464ED}" srcOrd="4" destOrd="0" presId="urn:microsoft.com/office/officeart/2018/5/layout/IconCircleLabelList"/>
    <dgm:cxn modelId="{596F7F29-702C-4BF2-BD02-A036D85CA55E}" type="presParOf" srcId="{8A63A6BF-CDA9-4CF1-97A8-415229F464ED}" destId="{A61249EC-31DD-4EC7-B90A-6678ED1E38D2}" srcOrd="0" destOrd="0" presId="urn:microsoft.com/office/officeart/2018/5/layout/IconCircleLabelList"/>
    <dgm:cxn modelId="{85B7A1AD-7738-4342-8B44-40AC8C1F99A3}" type="presParOf" srcId="{8A63A6BF-CDA9-4CF1-97A8-415229F464ED}" destId="{BFDF5E14-3991-45AB-88DF-1CC6E63E598A}" srcOrd="1" destOrd="0" presId="urn:microsoft.com/office/officeart/2018/5/layout/IconCircleLabelList"/>
    <dgm:cxn modelId="{5F1D8AC3-8868-4051-A3CE-57364BAFA583}" type="presParOf" srcId="{8A63A6BF-CDA9-4CF1-97A8-415229F464ED}" destId="{843665B8-5C60-446A-BB83-F171FBF37930}" srcOrd="2" destOrd="0" presId="urn:microsoft.com/office/officeart/2018/5/layout/IconCircleLabelList"/>
    <dgm:cxn modelId="{C4836483-49B7-4EEA-BB46-00FE25C7CB96}" type="presParOf" srcId="{8A63A6BF-CDA9-4CF1-97A8-415229F464ED}" destId="{C37F996A-47C7-4F65-89ED-9ABBD64E9A28}" srcOrd="3" destOrd="0" presId="urn:microsoft.com/office/officeart/2018/5/layout/IconCircleLabelList"/>
    <dgm:cxn modelId="{144FE137-D5B2-45A0-A665-DC99066A2AE5}" type="presParOf" srcId="{5988D4FF-2F0C-4105-B59E-E37C733DF159}" destId="{4446A065-C158-468F-9A1E-A5122BC304FA}" srcOrd="5" destOrd="0" presId="urn:microsoft.com/office/officeart/2018/5/layout/IconCircleLabelList"/>
    <dgm:cxn modelId="{50B0FAB0-2072-48D0-930C-3F0BCFB19897}" type="presParOf" srcId="{5988D4FF-2F0C-4105-B59E-E37C733DF159}" destId="{8228F079-138A-4DBB-9BBE-C76432BAEF23}" srcOrd="6" destOrd="0" presId="urn:microsoft.com/office/officeart/2018/5/layout/IconCircleLabelList"/>
    <dgm:cxn modelId="{30C29AD5-7D60-48B1-878E-D1F8C4BDC6C0}" type="presParOf" srcId="{8228F079-138A-4DBB-9BBE-C76432BAEF23}" destId="{EAE3F7D0-65F6-4E4D-9407-544DC23FB6FC}" srcOrd="0" destOrd="0" presId="urn:microsoft.com/office/officeart/2018/5/layout/IconCircleLabelList"/>
    <dgm:cxn modelId="{D758E283-F088-4178-BE0B-1C2A7F69DFE0}" type="presParOf" srcId="{8228F079-138A-4DBB-9BBE-C76432BAEF23}" destId="{3A37048E-6585-455F-89F8-CAD4DF5B947B}" srcOrd="1" destOrd="0" presId="urn:microsoft.com/office/officeart/2018/5/layout/IconCircleLabelList"/>
    <dgm:cxn modelId="{C6734A09-6012-4480-BD11-4DF0CA8CB731}" type="presParOf" srcId="{8228F079-138A-4DBB-9BBE-C76432BAEF23}" destId="{2F75BF29-2D7F-4928-A70D-6A41BDC40E23}" srcOrd="2" destOrd="0" presId="urn:microsoft.com/office/officeart/2018/5/layout/IconCircleLabelList"/>
    <dgm:cxn modelId="{4F69D568-EE78-47F3-8836-89FB7818FCD5}" type="presParOf" srcId="{8228F079-138A-4DBB-9BBE-C76432BAEF23}" destId="{8744384C-EFBD-455F-B9B0-1AA38D241145}" srcOrd="3" destOrd="0" presId="urn:microsoft.com/office/officeart/2018/5/layout/IconCircleLabelList"/>
    <dgm:cxn modelId="{0427A160-9AB4-4EA3-BB16-2E6E1B5A6492}" type="presParOf" srcId="{5988D4FF-2F0C-4105-B59E-E37C733DF159}" destId="{9C0D1E83-0653-4199-BF9C-D5002CF14D8F}" srcOrd="7" destOrd="0" presId="urn:microsoft.com/office/officeart/2018/5/layout/IconCircleLabelList"/>
    <dgm:cxn modelId="{58CE5015-B4EE-496B-845B-B3ECDE4A48BC}" type="presParOf" srcId="{5988D4FF-2F0C-4105-B59E-E37C733DF159}" destId="{9B696CB3-A3E8-4BCD-A211-19D53AACD5D0}" srcOrd="8" destOrd="0" presId="urn:microsoft.com/office/officeart/2018/5/layout/IconCircleLabelList"/>
    <dgm:cxn modelId="{AE38A54E-8BAA-4606-A7F4-97C09399BCD4}" type="presParOf" srcId="{9B696CB3-A3E8-4BCD-A211-19D53AACD5D0}" destId="{5F27D8A3-1C7E-4BC7-8A90-E220B4A7EA4D}" srcOrd="0" destOrd="0" presId="urn:microsoft.com/office/officeart/2018/5/layout/IconCircleLabelList"/>
    <dgm:cxn modelId="{62603D6D-C436-4E0B-99C6-0888A677DCD8}" type="presParOf" srcId="{9B696CB3-A3E8-4BCD-A211-19D53AACD5D0}" destId="{A731FE11-3C02-481F-8DB5-1FADE5948F8A}" srcOrd="1" destOrd="0" presId="urn:microsoft.com/office/officeart/2018/5/layout/IconCircleLabelList"/>
    <dgm:cxn modelId="{EC214280-0399-4117-AF68-A7F04D0A7D98}" type="presParOf" srcId="{9B696CB3-A3E8-4BCD-A211-19D53AACD5D0}" destId="{0D36B6C2-18E3-45C4-884D-7B51067A6316}" srcOrd="2" destOrd="0" presId="urn:microsoft.com/office/officeart/2018/5/layout/IconCircleLabelList"/>
    <dgm:cxn modelId="{05286109-F0B7-460E-A061-448D6DE0EB54}" type="presParOf" srcId="{9B696CB3-A3E8-4BCD-A211-19D53AACD5D0}" destId="{56E195E6-4B6E-4F5F-9ACF-A0FABC0D2D27}" srcOrd="3" destOrd="0" presId="urn:microsoft.com/office/officeart/2018/5/layout/IconCircleLabelList"/>
    <dgm:cxn modelId="{D5CD336C-2FC8-46AB-B116-A5F9FA9B1317}" type="presParOf" srcId="{5988D4FF-2F0C-4105-B59E-E37C733DF159}" destId="{954E0FA7-5AD9-4259-ACD5-6F9EDD7BFC84}" srcOrd="9" destOrd="0" presId="urn:microsoft.com/office/officeart/2018/5/layout/IconCircleLabelList"/>
    <dgm:cxn modelId="{989DAFEA-2F0D-41C4-90E9-CE11A3A86763}" type="presParOf" srcId="{5988D4FF-2F0C-4105-B59E-E37C733DF159}" destId="{92ADC48F-7D4B-4EF9-A81F-2739BD7CC64E}" srcOrd="10" destOrd="0" presId="urn:microsoft.com/office/officeart/2018/5/layout/IconCircleLabelList"/>
    <dgm:cxn modelId="{33930796-8DA6-4C29-A8DD-D63F7FD8AAA8}" type="presParOf" srcId="{92ADC48F-7D4B-4EF9-A81F-2739BD7CC64E}" destId="{B0CD5BDE-89DA-4C9F-9C15-D177BC68E3E7}" srcOrd="0" destOrd="0" presId="urn:microsoft.com/office/officeart/2018/5/layout/IconCircleLabelList"/>
    <dgm:cxn modelId="{B168BC51-9222-473E-A2A6-12639EE49D23}" type="presParOf" srcId="{92ADC48F-7D4B-4EF9-A81F-2739BD7CC64E}" destId="{F5AA6959-18FF-41A1-9908-28173DD4C193}" srcOrd="1" destOrd="0" presId="urn:microsoft.com/office/officeart/2018/5/layout/IconCircleLabelList"/>
    <dgm:cxn modelId="{A2A49102-FC9D-461C-BA69-C856E6722263}" type="presParOf" srcId="{92ADC48F-7D4B-4EF9-A81F-2739BD7CC64E}" destId="{8C5B2C3F-235D-4B77-A42A-B9B685719F9C}" srcOrd="2" destOrd="0" presId="urn:microsoft.com/office/officeart/2018/5/layout/IconCircleLabelList"/>
    <dgm:cxn modelId="{9DD13FBD-1A13-433C-BFE5-8869F7EC7196}" type="presParOf" srcId="{92ADC48F-7D4B-4EF9-A81F-2739BD7CC64E}" destId="{95D88916-8454-4301-BC20-40E5D1515DA6}" srcOrd="3" destOrd="0" presId="urn:microsoft.com/office/officeart/2018/5/layout/IconCircleLabelList"/>
    <dgm:cxn modelId="{5D042A5D-58B5-4C42-991F-67E96620D4A5}" type="presParOf" srcId="{5988D4FF-2F0C-4105-B59E-E37C733DF159}" destId="{3860DE4A-9A36-461B-9470-4B1243940160}" srcOrd="11" destOrd="0" presId="urn:microsoft.com/office/officeart/2018/5/layout/IconCircleLabelList"/>
    <dgm:cxn modelId="{E625B7C2-AE2A-4E78-A0D9-9A2802E50ABD}" type="presParOf" srcId="{5988D4FF-2F0C-4105-B59E-E37C733DF159}" destId="{EAD5EAA1-01FF-408A-85F7-4B7A94F5ED8B}" srcOrd="12" destOrd="0" presId="urn:microsoft.com/office/officeart/2018/5/layout/IconCircleLabelList"/>
    <dgm:cxn modelId="{BFC91A93-0EAD-4706-B499-FA5DBE4CF761}" type="presParOf" srcId="{EAD5EAA1-01FF-408A-85F7-4B7A94F5ED8B}" destId="{DE3EF02F-4798-41E8-9647-5C72233DB42E}" srcOrd="0" destOrd="0" presId="urn:microsoft.com/office/officeart/2018/5/layout/IconCircleLabelList"/>
    <dgm:cxn modelId="{8463660F-F2C9-4701-B87E-7FAE0E433341}" type="presParOf" srcId="{EAD5EAA1-01FF-408A-85F7-4B7A94F5ED8B}" destId="{1D9CFCF0-C929-4F8E-84F9-40210FDFD128}" srcOrd="1" destOrd="0" presId="urn:microsoft.com/office/officeart/2018/5/layout/IconCircleLabelList"/>
    <dgm:cxn modelId="{B30F9AE9-322D-4B41-AF85-4951106F1C9D}" type="presParOf" srcId="{EAD5EAA1-01FF-408A-85F7-4B7A94F5ED8B}" destId="{E2417008-28C3-40E3-8A1E-E54D813AAEE2}" srcOrd="2" destOrd="0" presId="urn:microsoft.com/office/officeart/2018/5/layout/IconCircleLabelList"/>
    <dgm:cxn modelId="{D783F8C8-4B98-4110-9B02-13929F5F9188}" type="presParOf" srcId="{EAD5EAA1-01FF-408A-85F7-4B7A94F5ED8B}" destId="{A7825FD7-487C-4460-9B1A-F37ED830946E}"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8B6364-8E51-414B-BC71-D1CD7031404B}"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299E1817-0BEA-4774-BD3C-01B7049BD018}">
      <dgm:prSet/>
      <dgm:spPr/>
      <dgm:t>
        <a:bodyPr/>
        <a:lstStyle/>
        <a:p>
          <a:pPr rtl="0"/>
          <a:r>
            <a:rPr lang="en-US">
              <a:latin typeface="Arial"/>
              <a:cs typeface="Arial"/>
            </a:rPr>
            <a:t>How do socio-economic indicators relate to transit accessibility?</a:t>
          </a:r>
        </a:p>
      </dgm:t>
    </dgm:pt>
    <dgm:pt modelId="{B2DCA59D-FAE3-4BA7-AE33-88F35732C060}" type="parTrans" cxnId="{6E1073F3-D51E-473B-AED8-7AD5D7752235}">
      <dgm:prSet/>
      <dgm:spPr/>
      <dgm:t>
        <a:bodyPr/>
        <a:lstStyle/>
        <a:p>
          <a:endParaRPr lang="en-US"/>
        </a:p>
      </dgm:t>
    </dgm:pt>
    <dgm:pt modelId="{2873FCF5-6F41-464F-8F46-4791145F91FD}" type="sibTrans" cxnId="{6E1073F3-D51E-473B-AED8-7AD5D7752235}">
      <dgm:prSet phldrT="02"/>
      <dgm:spPr/>
      <dgm:t>
        <a:bodyPr/>
        <a:lstStyle/>
        <a:p>
          <a:r>
            <a:rPr lang="en-US"/>
            <a:t>02</a:t>
          </a:r>
        </a:p>
      </dgm:t>
    </dgm:pt>
    <dgm:pt modelId="{7B7FA878-B542-4DB6-8FD1-B44BDDE1C59A}">
      <dgm:prSet/>
      <dgm:spPr/>
      <dgm:t>
        <a:bodyPr/>
        <a:lstStyle/>
        <a:p>
          <a:pPr rtl="0"/>
          <a:r>
            <a:rPr lang="en-US">
              <a:latin typeface="Arial"/>
              <a:cs typeface="Arial"/>
            </a:rPr>
            <a:t>What characteristics can best speak to transit access in New York City? </a:t>
          </a:r>
        </a:p>
      </dgm:t>
    </dgm:pt>
    <dgm:pt modelId="{F8DE0771-034D-4E1C-A82F-5233452B4A0D}" type="parTrans" cxnId="{BE4683E9-F154-4C2F-BA0A-E78FAD1F17A6}">
      <dgm:prSet/>
      <dgm:spPr/>
      <dgm:t>
        <a:bodyPr/>
        <a:lstStyle/>
        <a:p>
          <a:endParaRPr lang="en-US"/>
        </a:p>
      </dgm:t>
    </dgm:pt>
    <dgm:pt modelId="{18E82822-A963-4432-91AD-E5FB3FB9C8F0}" type="sibTrans" cxnId="{BE4683E9-F154-4C2F-BA0A-E78FAD1F17A6}">
      <dgm:prSet phldrT="04"/>
      <dgm:spPr/>
      <dgm:t>
        <a:bodyPr/>
        <a:lstStyle/>
        <a:p>
          <a:r>
            <a:rPr lang="en-US"/>
            <a:t>04</a:t>
          </a:r>
        </a:p>
      </dgm:t>
    </dgm:pt>
    <dgm:pt modelId="{D208D68B-4548-45DC-9A24-B25CBE408812}">
      <dgm:prSet phldr="0"/>
      <dgm:spPr/>
      <dgm:t>
        <a:bodyPr/>
        <a:lstStyle/>
        <a:p>
          <a:r>
            <a:rPr lang="en-US">
              <a:latin typeface="Arial"/>
              <a:cs typeface="Arial"/>
            </a:rPr>
            <a:t>What is the history of the north-south rail line in East Queens? (context)</a:t>
          </a:r>
        </a:p>
      </dgm:t>
    </dgm:pt>
    <dgm:pt modelId="{5CC4AA88-EB68-4BD0-89F1-86EE7D48111A}" type="parTrans" cxnId="{50D3B809-1CBD-4CAB-B5C6-1594BB5DDB3B}">
      <dgm:prSet/>
      <dgm:spPr/>
      <dgm:t>
        <a:bodyPr/>
        <a:lstStyle/>
        <a:p>
          <a:endParaRPr lang="en-US"/>
        </a:p>
      </dgm:t>
    </dgm:pt>
    <dgm:pt modelId="{FAC8C536-7474-4457-9AE1-E71DE648486A}" type="sibTrans" cxnId="{50D3B809-1CBD-4CAB-B5C6-1594BB5DDB3B}">
      <dgm:prSet phldrT="01"/>
      <dgm:spPr/>
      <dgm:t>
        <a:bodyPr/>
        <a:lstStyle/>
        <a:p>
          <a:r>
            <a:rPr lang="en-US"/>
            <a:t>01</a:t>
          </a:r>
        </a:p>
      </dgm:t>
    </dgm:pt>
    <dgm:pt modelId="{77325CD0-3B96-4071-B4B8-637B9BEF63DF}">
      <dgm:prSet phldr="0"/>
      <dgm:spPr/>
      <dgm:t>
        <a:bodyPr/>
        <a:lstStyle/>
        <a:p>
          <a:r>
            <a:rPr lang="en-US">
              <a:latin typeface="Arial"/>
              <a:cs typeface="Arial"/>
            </a:rPr>
            <a:t>How do the means of transportation relate to transit accessibility?  </a:t>
          </a:r>
        </a:p>
      </dgm:t>
    </dgm:pt>
    <dgm:pt modelId="{8CFE7A3D-7509-42FF-A80A-2B38005550A0}" type="parTrans" cxnId="{8C9AF259-0AF0-4632-9526-EDC37182DA96}">
      <dgm:prSet/>
      <dgm:spPr/>
      <dgm:t>
        <a:bodyPr/>
        <a:lstStyle/>
        <a:p>
          <a:endParaRPr lang="en-US"/>
        </a:p>
      </dgm:t>
    </dgm:pt>
    <dgm:pt modelId="{92B1A783-920C-4AA9-A6FE-8849E7B70EB4}" type="sibTrans" cxnId="{8C9AF259-0AF0-4632-9526-EDC37182DA96}">
      <dgm:prSet phldrT="03"/>
      <dgm:spPr/>
      <dgm:t>
        <a:bodyPr/>
        <a:lstStyle/>
        <a:p>
          <a:r>
            <a:rPr lang="en-US"/>
            <a:t>03</a:t>
          </a:r>
        </a:p>
      </dgm:t>
    </dgm:pt>
    <dgm:pt modelId="{AA826475-5D2E-4447-B59C-BCDCC15C21D4}">
      <dgm:prSet phldr="0"/>
      <dgm:spPr/>
      <dgm:t>
        <a:bodyPr/>
        <a:lstStyle/>
        <a:p>
          <a:pPr rtl="0"/>
          <a:r>
            <a:rPr lang="en-US">
              <a:latin typeface="Arial"/>
              <a:cs typeface="Arial"/>
            </a:rPr>
            <a:t>How can the </a:t>
          </a:r>
          <a:r>
            <a:rPr lang="en-US" err="1">
              <a:latin typeface="Arial"/>
              <a:cs typeface="Arial"/>
            </a:rPr>
            <a:t>QueensLink</a:t>
          </a:r>
          <a:r>
            <a:rPr lang="en-US">
              <a:latin typeface="Arial"/>
              <a:cs typeface="Arial"/>
            </a:rPr>
            <a:t> project impact the neighborhoods around it?</a:t>
          </a:r>
        </a:p>
      </dgm:t>
    </dgm:pt>
    <dgm:pt modelId="{DC653222-2943-4C89-A998-2424FCD085C2}" type="parTrans" cxnId="{B81A0FE0-F036-4000-8030-B5328AA293F7}">
      <dgm:prSet/>
      <dgm:spPr/>
    </dgm:pt>
    <dgm:pt modelId="{29C19124-A2CA-4811-B41F-2D000A2EAD70}" type="sibTrans" cxnId="{B81A0FE0-F036-4000-8030-B5328AA293F7}">
      <dgm:prSet phldrT="05"/>
      <dgm:spPr/>
      <dgm:t>
        <a:bodyPr/>
        <a:lstStyle/>
        <a:p>
          <a:r>
            <a:rPr lang="en-US"/>
            <a:t>05</a:t>
          </a:r>
        </a:p>
      </dgm:t>
    </dgm:pt>
    <dgm:pt modelId="{0DF6E2BD-4FBA-4807-8257-A80DD2CA2413}" type="pres">
      <dgm:prSet presAssocID="{1B8B6364-8E51-414B-BC71-D1CD7031404B}" presName="Name0" presStyleCnt="0">
        <dgm:presLayoutVars>
          <dgm:animLvl val="lvl"/>
          <dgm:resizeHandles val="exact"/>
        </dgm:presLayoutVars>
      </dgm:prSet>
      <dgm:spPr/>
    </dgm:pt>
    <dgm:pt modelId="{EAF7CE80-794E-43AA-B631-48A37220E102}" type="pres">
      <dgm:prSet presAssocID="{D208D68B-4548-45DC-9A24-B25CBE408812}" presName="compositeNode" presStyleCnt="0">
        <dgm:presLayoutVars>
          <dgm:bulletEnabled val="1"/>
        </dgm:presLayoutVars>
      </dgm:prSet>
      <dgm:spPr/>
    </dgm:pt>
    <dgm:pt modelId="{FEA84C1C-409E-4AAE-AE9E-8FBBFA3424F5}" type="pres">
      <dgm:prSet presAssocID="{D208D68B-4548-45DC-9A24-B25CBE408812}" presName="bgRect" presStyleLbl="alignNode1" presStyleIdx="0" presStyleCnt="5"/>
      <dgm:spPr/>
    </dgm:pt>
    <dgm:pt modelId="{F44842B6-03E2-4D93-AFC8-DE9F3F7C9B39}" type="pres">
      <dgm:prSet presAssocID="{FAC8C536-7474-4457-9AE1-E71DE648486A}" presName="sibTransNodeRect" presStyleLbl="alignNode1" presStyleIdx="0" presStyleCnt="5">
        <dgm:presLayoutVars>
          <dgm:chMax val="0"/>
          <dgm:bulletEnabled val="1"/>
        </dgm:presLayoutVars>
      </dgm:prSet>
      <dgm:spPr/>
    </dgm:pt>
    <dgm:pt modelId="{4C0B1B29-8B07-4B89-B7F8-24FA061A7A98}" type="pres">
      <dgm:prSet presAssocID="{D208D68B-4548-45DC-9A24-B25CBE408812}" presName="nodeRect" presStyleLbl="alignNode1" presStyleIdx="0" presStyleCnt="5">
        <dgm:presLayoutVars>
          <dgm:bulletEnabled val="1"/>
        </dgm:presLayoutVars>
      </dgm:prSet>
      <dgm:spPr/>
    </dgm:pt>
    <dgm:pt modelId="{B6914FFA-CDC6-4E0A-AEBF-24C828D417A7}" type="pres">
      <dgm:prSet presAssocID="{FAC8C536-7474-4457-9AE1-E71DE648486A}" presName="sibTrans" presStyleCnt="0"/>
      <dgm:spPr/>
    </dgm:pt>
    <dgm:pt modelId="{005CD6F5-86EB-49E9-BA5E-9FF943523A11}" type="pres">
      <dgm:prSet presAssocID="{299E1817-0BEA-4774-BD3C-01B7049BD018}" presName="compositeNode" presStyleCnt="0">
        <dgm:presLayoutVars>
          <dgm:bulletEnabled val="1"/>
        </dgm:presLayoutVars>
      </dgm:prSet>
      <dgm:spPr/>
    </dgm:pt>
    <dgm:pt modelId="{C1B72E71-FB12-4A57-A003-4DD149F09E71}" type="pres">
      <dgm:prSet presAssocID="{299E1817-0BEA-4774-BD3C-01B7049BD018}" presName="bgRect" presStyleLbl="alignNode1" presStyleIdx="1" presStyleCnt="5"/>
      <dgm:spPr/>
    </dgm:pt>
    <dgm:pt modelId="{159BC139-D1D9-43EB-A14F-A5EAB7DEFC43}" type="pres">
      <dgm:prSet presAssocID="{2873FCF5-6F41-464F-8F46-4791145F91FD}" presName="sibTransNodeRect" presStyleLbl="alignNode1" presStyleIdx="1" presStyleCnt="5">
        <dgm:presLayoutVars>
          <dgm:chMax val="0"/>
          <dgm:bulletEnabled val="1"/>
        </dgm:presLayoutVars>
      </dgm:prSet>
      <dgm:spPr/>
    </dgm:pt>
    <dgm:pt modelId="{F9EE9F68-5880-495B-9BF1-CB1E8BEB3B1A}" type="pres">
      <dgm:prSet presAssocID="{299E1817-0BEA-4774-BD3C-01B7049BD018}" presName="nodeRect" presStyleLbl="alignNode1" presStyleIdx="1" presStyleCnt="5">
        <dgm:presLayoutVars>
          <dgm:bulletEnabled val="1"/>
        </dgm:presLayoutVars>
      </dgm:prSet>
      <dgm:spPr/>
    </dgm:pt>
    <dgm:pt modelId="{639BD6BF-E4ED-492B-86A1-8B32A537B88A}" type="pres">
      <dgm:prSet presAssocID="{2873FCF5-6F41-464F-8F46-4791145F91FD}" presName="sibTrans" presStyleCnt="0"/>
      <dgm:spPr/>
    </dgm:pt>
    <dgm:pt modelId="{854281E9-CEAB-477E-84E7-D6926C764BC0}" type="pres">
      <dgm:prSet presAssocID="{77325CD0-3B96-4071-B4B8-637B9BEF63DF}" presName="compositeNode" presStyleCnt="0">
        <dgm:presLayoutVars>
          <dgm:bulletEnabled val="1"/>
        </dgm:presLayoutVars>
      </dgm:prSet>
      <dgm:spPr/>
    </dgm:pt>
    <dgm:pt modelId="{FA3B719D-FC71-4787-863E-B9FDDC7A4096}" type="pres">
      <dgm:prSet presAssocID="{77325CD0-3B96-4071-B4B8-637B9BEF63DF}" presName="bgRect" presStyleLbl="alignNode1" presStyleIdx="2" presStyleCnt="5"/>
      <dgm:spPr/>
    </dgm:pt>
    <dgm:pt modelId="{661E71D4-4F05-4103-ABF5-82548EFF9D1D}" type="pres">
      <dgm:prSet presAssocID="{92B1A783-920C-4AA9-A6FE-8849E7B70EB4}" presName="sibTransNodeRect" presStyleLbl="alignNode1" presStyleIdx="2" presStyleCnt="5">
        <dgm:presLayoutVars>
          <dgm:chMax val="0"/>
          <dgm:bulletEnabled val="1"/>
        </dgm:presLayoutVars>
      </dgm:prSet>
      <dgm:spPr/>
    </dgm:pt>
    <dgm:pt modelId="{3E593DF6-9E90-42C9-B77D-B8C4F127DCC1}" type="pres">
      <dgm:prSet presAssocID="{77325CD0-3B96-4071-B4B8-637B9BEF63DF}" presName="nodeRect" presStyleLbl="alignNode1" presStyleIdx="2" presStyleCnt="5">
        <dgm:presLayoutVars>
          <dgm:bulletEnabled val="1"/>
        </dgm:presLayoutVars>
      </dgm:prSet>
      <dgm:spPr/>
    </dgm:pt>
    <dgm:pt modelId="{00E2ED73-7462-4B14-BD48-75A3DC4899DE}" type="pres">
      <dgm:prSet presAssocID="{92B1A783-920C-4AA9-A6FE-8849E7B70EB4}" presName="sibTrans" presStyleCnt="0"/>
      <dgm:spPr/>
    </dgm:pt>
    <dgm:pt modelId="{EDB2C553-4D13-4DE2-8392-391CCD7B0E87}" type="pres">
      <dgm:prSet presAssocID="{7B7FA878-B542-4DB6-8FD1-B44BDDE1C59A}" presName="compositeNode" presStyleCnt="0">
        <dgm:presLayoutVars>
          <dgm:bulletEnabled val="1"/>
        </dgm:presLayoutVars>
      </dgm:prSet>
      <dgm:spPr/>
    </dgm:pt>
    <dgm:pt modelId="{D8C34D2F-29C2-4107-898A-626A040949C8}" type="pres">
      <dgm:prSet presAssocID="{7B7FA878-B542-4DB6-8FD1-B44BDDE1C59A}" presName="bgRect" presStyleLbl="alignNode1" presStyleIdx="3" presStyleCnt="5"/>
      <dgm:spPr/>
    </dgm:pt>
    <dgm:pt modelId="{40DCE5AA-A023-49C6-8E1F-2B9DA2119358}" type="pres">
      <dgm:prSet presAssocID="{18E82822-A963-4432-91AD-E5FB3FB9C8F0}" presName="sibTransNodeRect" presStyleLbl="alignNode1" presStyleIdx="3" presStyleCnt="5">
        <dgm:presLayoutVars>
          <dgm:chMax val="0"/>
          <dgm:bulletEnabled val="1"/>
        </dgm:presLayoutVars>
      </dgm:prSet>
      <dgm:spPr/>
    </dgm:pt>
    <dgm:pt modelId="{03D31490-9E3D-4E49-AC9A-0D340644BF34}" type="pres">
      <dgm:prSet presAssocID="{7B7FA878-B542-4DB6-8FD1-B44BDDE1C59A}" presName="nodeRect" presStyleLbl="alignNode1" presStyleIdx="3" presStyleCnt="5">
        <dgm:presLayoutVars>
          <dgm:bulletEnabled val="1"/>
        </dgm:presLayoutVars>
      </dgm:prSet>
      <dgm:spPr/>
    </dgm:pt>
    <dgm:pt modelId="{213D8C08-2552-4240-9B7D-C7BF6276030E}" type="pres">
      <dgm:prSet presAssocID="{18E82822-A963-4432-91AD-E5FB3FB9C8F0}" presName="sibTrans" presStyleCnt="0"/>
      <dgm:spPr/>
    </dgm:pt>
    <dgm:pt modelId="{3F1B6850-3027-4641-9CBC-C9ED73CCBC6D}" type="pres">
      <dgm:prSet presAssocID="{AA826475-5D2E-4447-B59C-BCDCC15C21D4}" presName="compositeNode" presStyleCnt="0">
        <dgm:presLayoutVars>
          <dgm:bulletEnabled val="1"/>
        </dgm:presLayoutVars>
      </dgm:prSet>
      <dgm:spPr/>
    </dgm:pt>
    <dgm:pt modelId="{C8BED698-06A3-4D4D-98A0-4161AC085A21}" type="pres">
      <dgm:prSet presAssocID="{AA826475-5D2E-4447-B59C-BCDCC15C21D4}" presName="bgRect" presStyleLbl="alignNode1" presStyleIdx="4" presStyleCnt="5"/>
      <dgm:spPr/>
    </dgm:pt>
    <dgm:pt modelId="{369FFC0F-0326-466C-AE63-916283A35008}" type="pres">
      <dgm:prSet presAssocID="{29C19124-A2CA-4811-B41F-2D000A2EAD70}" presName="sibTransNodeRect" presStyleLbl="alignNode1" presStyleIdx="4" presStyleCnt="5">
        <dgm:presLayoutVars>
          <dgm:chMax val="0"/>
          <dgm:bulletEnabled val="1"/>
        </dgm:presLayoutVars>
      </dgm:prSet>
      <dgm:spPr/>
    </dgm:pt>
    <dgm:pt modelId="{0C6B5E83-B1C2-40FF-9923-F6ED4ECA7D83}" type="pres">
      <dgm:prSet presAssocID="{AA826475-5D2E-4447-B59C-BCDCC15C21D4}" presName="nodeRect" presStyleLbl="alignNode1" presStyleIdx="4" presStyleCnt="5">
        <dgm:presLayoutVars>
          <dgm:bulletEnabled val="1"/>
        </dgm:presLayoutVars>
      </dgm:prSet>
      <dgm:spPr/>
    </dgm:pt>
  </dgm:ptLst>
  <dgm:cxnLst>
    <dgm:cxn modelId="{50D3B809-1CBD-4CAB-B5C6-1594BB5DDB3B}" srcId="{1B8B6364-8E51-414B-BC71-D1CD7031404B}" destId="{D208D68B-4548-45DC-9A24-B25CBE408812}" srcOrd="0" destOrd="0" parTransId="{5CC4AA88-EB68-4BD0-89F1-86EE7D48111A}" sibTransId="{FAC8C536-7474-4457-9AE1-E71DE648486A}"/>
    <dgm:cxn modelId="{ACBA2D18-036C-4CF1-A152-94372ABB3E12}" type="presOf" srcId="{AA826475-5D2E-4447-B59C-BCDCC15C21D4}" destId="{C8BED698-06A3-4D4D-98A0-4161AC085A21}" srcOrd="0" destOrd="0" presId="urn:microsoft.com/office/officeart/2016/7/layout/LinearBlockProcessNumbered"/>
    <dgm:cxn modelId="{23F03923-4A6E-406E-A71D-1B6D5E64CBED}" type="presOf" srcId="{1B8B6364-8E51-414B-BC71-D1CD7031404B}" destId="{0DF6E2BD-4FBA-4807-8257-A80DD2CA2413}" srcOrd="0" destOrd="0" presId="urn:microsoft.com/office/officeart/2016/7/layout/LinearBlockProcessNumbered"/>
    <dgm:cxn modelId="{928E2224-5C2D-4EAB-82AE-EF358B80349E}" type="presOf" srcId="{29C19124-A2CA-4811-B41F-2D000A2EAD70}" destId="{369FFC0F-0326-466C-AE63-916283A35008}" srcOrd="0" destOrd="0" presId="urn:microsoft.com/office/officeart/2016/7/layout/LinearBlockProcessNumbered"/>
    <dgm:cxn modelId="{92905234-27D3-456A-80B6-6A949D3A828E}" type="presOf" srcId="{AA826475-5D2E-4447-B59C-BCDCC15C21D4}" destId="{0C6B5E83-B1C2-40FF-9923-F6ED4ECA7D83}" srcOrd="1" destOrd="0" presId="urn:microsoft.com/office/officeart/2016/7/layout/LinearBlockProcessNumbered"/>
    <dgm:cxn modelId="{D6964539-4CE2-4C0A-B521-CB96E43B6827}" type="presOf" srcId="{77325CD0-3B96-4071-B4B8-637B9BEF63DF}" destId="{3E593DF6-9E90-42C9-B77D-B8C4F127DCC1}" srcOrd="1" destOrd="0" presId="urn:microsoft.com/office/officeart/2016/7/layout/LinearBlockProcessNumbered"/>
    <dgm:cxn modelId="{6502BA60-2B64-43B2-BB4C-EEEE75027F48}" type="presOf" srcId="{2873FCF5-6F41-464F-8F46-4791145F91FD}" destId="{159BC139-D1D9-43EB-A14F-A5EAB7DEFC43}" srcOrd="0" destOrd="0" presId="urn:microsoft.com/office/officeart/2016/7/layout/LinearBlockProcessNumbered"/>
    <dgm:cxn modelId="{26C44745-D873-4C89-8E5B-0F5D198596FE}" type="presOf" srcId="{D208D68B-4548-45DC-9A24-B25CBE408812}" destId="{4C0B1B29-8B07-4B89-B7F8-24FA061A7A98}" srcOrd="1" destOrd="0" presId="urn:microsoft.com/office/officeart/2016/7/layout/LinearBlockProcessNumbered"/>
    <dgm:cxn modelId="{1708C84D-20F7-4D60-B0BD-B10C47EBCD78}" type="presOf" srcId="{7B7FA878-B542-4DB6-8FD1-B44BDDE1C59A}" destId="{03D31490-9E3D-4E49-AC9A-0D340644BF34}" srcOrd="1" destOrd="0" presId="urn:microsoft.com/office/officeart/2016/7/layout/LinearBlockProcessNumbered"/>
    <dgm:cxn modelId="{8C9AF259-0AF0-4632-9526-EDC37182DA96}" srcId="{1B8B6364-8E51-414B-BC71-D1CD7031404B}" destId="{77325CD0-3B96-4071-B4B8-637B9BEF63DF}" srcOrd="2" destOrd="0" parTransId="{8CFE7A3D-7509-42FF-A80A-2B38005550A0}" sibTransId="{92B1A783-920C-4AA9-A6FE-8849E7B70EB4}"/>
    <dgm:cxn modelId="{182C8188-85B5-4563-BCB2-37A1F48044C9}" type="presOf" srcId="{77325CD0-3B96-4071-B4B8-637B9BEF63DF}" destId="{FA3B719D-FC71-4787-863E-B9FDDC7A4096}" srcOrd="0" destOrd="0" presId="urn:microsoft.com/office/officeart/2016/7/layout/LinearBlockProcessNumbered"/>
    <dgm:cxn modelId="{BB203992-E749-418A-BCA3-B11D108ED8F5}" type="presOf" srcId="{D208D68B-4548-45DC-9A24-B25CBE408812}" destId="{FEA84C1C-409E-4AAE-AE9E-8FBBFA3424F5}" srcOrd="0" destOrd="0" presId="urn:microsoft.com/office/officeart/2016/7/layout/LinearBlockProcessNumbered"/>
    <dgm:cxn modelId="{A468529C-7719-4B7E-9748-64DBE14C875D}" type="presOf" srcId="{FAC8C536-7474-4457-9AE1-E71DE648486A}" destId="{F44842B6-03E2-4D93-AFC8-DE9F3F7C9B39}" srcOrd="0" destOrd="0" presId="urn:microsoft.com/office/officeart/2016/7/layout/LinearBlockProcessNumbered"/>
    <dgm:cxn modelId="{69A3CCBB-FA33-4FB4-AFC5-BEA7C805718B}" type="presOf" srcId="{299E1817-0BEA-4774-BD3C-01B7049BD018}" destId="{F9EE9F68-5880-495B-9BF1-CB1E8BEB3B1A}" srcOrd="1" destOrd="0" presId="urn:microsoft.com/office/officeart/2016/7/layout/LinearBlockProcessNumbered"/>
    <dgm:cxn modelId="{B81A0FE0-F036-4000-8030-B5328AA293F7}" srcId="{1B8B6364-8E51-414B-BC71-D1CD7031404B}" destId="{AA826475-5D2E-4447-B59C-BCDCC15C21D4}" srcOrd="4" destOrd="0" parTransId="{DC653222-2943-4C89-A998-2424FCD085C2}" sibTransId="{29C19124-A2CA-4811-B41F-2D000A2EAD70}"/>
    <dgm:cxn modelId="{88FF4DE0-4C38-4C29-966E-A0E5C66DADE2}" type="presOf" srcId="{7B7FA878-B542-4DB6-8FD1-B44BDDE1C59A}" destId="{D8C34D2F-29C2-4107-898A-626A040949C8}" srcOrd="0" destOrd="0" presId="urn:microsoft.com/office/officeart/2016/7/layout/LinearBlockProcessNumbered"/>
    <dgm:cxn modelId="{D70143E2-A130-45D5-9957-DE239581DEE3}" type="presOf" srcId="{18E82822-A963-4432-91AD-E5FB3FB9C8F0}" destId="{40DCE5AA-A023-49C6-8E1F-2B9DA2119358}" srcOrd="0" destOrd="0" presId="urn:microsoft.com/office/officeart/2016/7/layout/LinearBlockProcessNumbered"/>
    <dgm:cxn modelId="{6E3E2CE8-8872-47FB-9E6E-99E599FB584C}" type="presOf" srcId="{299E1817-0BEA-4774-BD3C-01B7049BD018}" destId="{C1B72E71-FB12-4A57-A003-4DD149F09E71}" srcOrd="0" destOrd="0" presId="urn:microsoft.com/office/officeart/2016/7/layout/LinearBlockProcessNumbered"/>
    <dgm:cxn modelId="{BE4683E9-F154-4C2F-BA0A-E78FAD1F17A6}" srcId="{1B8B6364-8E51-414B-BC71-D1CD7031404B}" destId="{7B7FA878-B542-4DB6-8FD1-B44BDDE1C59A}" srcOrd="3" destOrd="0" parTransId="{F8DE0771-034D-4E1C-A82F-5233452B4A0D}" sibTransId="{18E82822-A963-4432-91AD-E5FB3FB9C8F0}"/>
    <dgm:cxn modelId="{6E1073F3-D51E-473B-AED8-7AD5D7752235}" srcId="{1B8B6364-8E51-414B-BC71-D1CD7031404B}" destId="{299E1817-0BEA-4774-BD3C-01B7049BD018}" srcOrd="1" destOrd="0" parTransId="{B2DCA59D-FAE3-4BA7-AE33-88F35732C060}" sibTransId="{2873FCF5-6F41-464F-8F46-4791145F91FD}"/>
    <dgm:cxn modelId="{EF12B0F4-1AB9-4CEC-8C66-C0BFD2E3DB79}" type="presOf" srcId="{92B1A783-920C-4AA9-A6FE-8849E7B70EB4}" destId="{661E71D4-4F05-4103-ABF5-82548EFF9D1D}" srcOrd="0" destOrd="0" presId="urn:microsoft.com/office/officeart/2016/7/layout/LinearBlockProcessNumbered"/>
    <dgm:cxn modelId="{40757E09-F8B3-4E03-9888-85C927E4B01E}" type="presParOf" srcId="{0DF6E2BD-4FBA-4807-8257-A80DD2CA2413}" destId="{EAF7CE80-794E-43AA-B631-48A37220E102}" srcOrd="0" destOrd="0" presId="urn:microsoft.com/office/officeart/2016/7/layout/LinearBlockProcessNumbered"/>
    <dgm:cxn modelId="{726FB54A-19BB-4D3A-9156-86787ADC8DBD}" type="presParOf" srcId="{EAF7CE80-794E-43AA-B631-48A37220E102}" destId="{FEA84C1C-409E-4AAE-AE9E-8FBBFA3424F5}" srcOrd="0" destOrd="0" presId="urn:microsoft.com/office/officeart/2016/7/layout/LinearBlockProcessNumbered"/>
    <dgm:cxn modelId="{08511400-737D-48C3-91F2-FFDA4A6B6857}" type="presParOf" srcId="{EAF7CE80-794E-43AA-B631-48A37220E102}" destId="{F44842B6-03E2-4D93-AFC8-DE9F3F7C9B39}" srcOrd="1" destOrd="0" presId="urn:microsoft.com/office/officeart/2016/7/layout/LinearBlockProcessNumbered"/>
    <dgm:cxn modelId="{ECFD5A86-DEC1-4C9E-83F3-7DCA45347DEA}" type="presParOf" srcId="{EAF7CE80-794E-43AA-B631-48A37220E102}" destId="{4C0B1B29-8B07-4B89-B7F8-24FA061A7A98}" srcOrd="2" destOrd="0" presId="urn:microsoft.com/office/officeart/2016/7/layout/LinearBlockProcessNumbered"/>
    <dgm:cxn modelId="{2C7189AF-8119-4A7D-A470-A0DF7A405E54}" type="presParOf" srcId="{0DF6E2BD-4FBA-4807-8257-A80DD2CA2413}" destId="{B6914FFA-CDC6-4E0A-AEBF-24C828D417A7}" srcOrd="1" destOrd="0" presId="urn:microsoft.com/office/officeart/2016/7/layout/LinearBlockProcessNumbered"/>
    <dgm:cxn modelId="{5728BBA5-6F1D-42E7-B7A6-4E941A994C05}" type="presParOf" srcId="{0DF6E2BD-4FBA-4807-8257-A80DD2CA2413}" destId="{005CD6F5-86EB-49E9-BA5E-9FF943523A11}" srcOrd="2" destOrd="0" presId="urn:microsoft.com/office/officeart/2016/7/layout/LinearBlockProcessNumbered"/>
    <dgm:cxn modelId="{B03EA160-8E3F-4A62-98A2-9C3F8D44263F}" type="presParOf" srcId="{005CD6F5-86EB-49E9-BA5E-9FF943523A11}" destId="{C1B72E71-FB12-4A57-A003-4DD149F09E71}" srcOrd="0" destOrd="0" presId="urn:microsoft.com/office/officeart/2016/7/layout/LinearBlockProcessNumbered"/>
    <dgm:cxn modelId="{DD9657BC-E5EB-4587-BC31-EB52FFA5756F}" type="presParOf" srcId="{005CD6F5-86EB-49E9-BA5E-9FF943523A11}" destId="{159BC139-D1D9-43EB-A14F-A5EAB7DEFC43}" srcOrd="1" destOrd="0" presId="urn:microsoft.com/office/officeart/2016/7/layout/LinearBlockProcessNumbered"/>
    <dgm:cxn modelId="{D6EB126C-ED8B-41D8-BE89-606F0E47FB3A}" type="presParOf" srcId="{005CD6F5-86EB-49E9-BA5E-9FF943523A11}" destId="{F9EE9F68-5880-495B-9BF1-CB1E8BEB3B1A}" srcOrd="2" destOrd="0" presId="urn:microsoft.com/office/officeart/2016/7/layout/LinearBlockProcessNumbered"/>
    <dgm:cxn modelId="{5A8D7B72-FCE4-4482-9108-82B68BFA1DE3}" type="presParOf" srcId="{0DF6E2BD-4FBA-4807-8257-A80DD2CA2413}" destId="{639BD6BF-E4ED-492B-86A1-8B32A537B88A}" srcOrd="3" destOrd="0" presId="urn:microsoft.com/office/officeart/2016/7/layout/LinearBlockProcessNumbered"/>
    <dgm:cxn modelId="{1380AAFE-8C5F-4BB1-AABF-E6F39A1E6164}" type="presParOf" srcId="{0DF6E2BD-4FBA-4807-8257-A80DD2CA2413}" destId="{854281E9-CEAB-477E-84E7-D6926C764BC0}" srcOrd="4" destOrd="0" presId="urn:microsoft.com/office/officeart/2016/7/layout/LinearBlockProcessNumbered"/>
    <dgm:cxn modelId="{BFE6D64A-FEED-4505-A274-3811096B79F7}" type="presParOf" srcId="{854281E9-CEAB-477E-84E7-D6926C764BC0}" destId="{FA3B719D-FC71-4787-863E-B9FDDC7A4096}" srcOrd="0" destOrd="0" presId="urn:microsoft.com/office/officeart/2016/7/layout/LinearBlockProcessNumbered"/>
    <dgm:cxn modelId="{804FC3FC-A0AB-4CCF-8BC1-1EF99F6B5DF9}" type="presParOf" srcId="{854281E9-CEAB-477E-84E7-D6926C764BC0}" destId="{661E71D4-4F05-4103-ABF5-82548EFF9D1D}" srcOrd="1" destOrd="0" presId="urn:microsoft.com/office/officeart/2016/7/layout/LinearBlockProcessNumbered"/>
    <dgm:cxn modelId="{CC7AF4AF-4215-4850-B302-E223C4D012C4}" type="presParOf" srcId="{854281E9-CEAB-477E-84E7-D6926C764BC0}" destId="{3E593DF6-9E90-42C9-B77D-B8C4F127DCC1}" srcOrd="2" destOrd="0" presId="urn:microsoft.com/office/officeart/2016/7/layout/LinearBlockProcessNumbered"/>
    <dgm:cxn modelId="{B2BE2333-3C09-4314-B3B5-81BC875405B6}" type="presParOf" srcId="{0DF6E2BD-4FBA-4807-8257-A80DD2CA2413}" destId="{00E2ED73-7462-4B14-BD48-75A3DC4899DE}" srcOrd="5" destOrd="0" presId="urn:microsoft.com/office/officeart/2016/7/layout/LinearBlockProcessNumbered"/>
    <dgm:cxn modelId="{368D1784-3DD3-4879-A046-62D9B9EDAB35}" type="presParOf" srcId="{0DF6E2BD-4FBA-4807-8257-A80DD2CA2413}" destId="{EDB2C553-4D13-4DE2-8392-391CCD7B0E87}" srcOrd="6" destOrd="0" presId="urn:microsoft.com/office/officeart/2016/7/layout/LinearBlockProcessNumbered"/>
    <dgm:cxn modelId="{93F4CA86-0B13-45DB-A69A-341CDCD74D50}" type="presParOf" srcId="{EDB2C553-4D13-4DE2-8392-391CCD7B0E87}" destId="{D8C34D2F-29C2-4107-898A-626A040949C8}" srcOrd="0" destOrd="0" presId="urn:microsoft.com/office/officeart/2016/7/layout/LinearBlockProcessNumbered"/>
    <dgm:cxn modelId="{F187D6DA-34B9-4C6B-806F-F3B98E1B5595}" type="presParOf" srcId="{EDB2C553-4D13-4DE2-8392-391CCD7B0E87}" destId="{40DCE5AA-A023-49C6-8E1F-2B9DA2119358}" srcOrd="1" destOrd="0" presId="urn:microsoft.com/office/officeart/2016/7/layout/LinearBlockProcessNumbered"/>
    <dgm:cxn modelId="{4874CA4E-FD57-4A59-8451-BAE5800EA473}" type="presParOf" srcId="{EDB2C553-4D13-4DE2-8392-391CCD7B0E87}" destId="{03D31490-9E3D-4E49-AC9A-0D340644BF34}" srcOrd="2" destOrd="0" presId="urn:microsoft.com/office/officeart/2016/7/layout/LinearBlockProcessNumbered"/>
    <dgm:cxn modelId="{8E338C39-5382-4B0F-99DC-F6353A086F85}" type="presParOf" srcId="{0DF6E2BD-4FBA-4807-8257-A80DD2CA2413}" destId="{213D8C08-2552-4240-9B7D-C7BF6276030E}" srcOrd="7" destOrd="0" presId="urn:microsoft.com/office/officeart/2016/7/layout/LinearBlockProcessNumbered"/>
    <dgm:cxn modelId="{2F60CD37-0D61-4765-870C-5306507F0D34}" type="presParOf" srcId="{0DF6E2BD-4FBA-4807-8257-A80DD2CA2413}" destId="{3F1B6850-3027-4641-9CBC-C9ED73CCBC6D}" srcOrd="8" destOrd="0" presId="urn:microsoft.com/office/officeart/2016/7/layout/LinearBlockProcessNumbered"/>
    <dgm:cxn modelId="{01AAA863-0CF5-465C-B325-E0E6F72E6E4E}" type="presParOf" srcId="{3F1B6850-3027-4641-9CBC-C9ED73CCBC6D}" destId="{C8BED698-06A3-4D4D-98A0-4161AC085A21}" srcOrd="0" destOrd="0" presId="urn:microsoft.com/office/officeart/2016/7/layout/LinearBlockProcessNumbered"/>
    <dgm:cxn modelId="{12F26224-A03F-4CA6-BDC0-E43E0862B0FF}" type="presParOf" srcId="{3F1B6850-3027-4641-9CBC-C9ED73CCBC6D}" destId="{369FFC0F-0326-466C-AE63-916283A35008}" srcOrd="1" destOrd="0" presId="urn:microsoft.com/office/officeart/2016/7/layout/LinearBlockProcessNumbered"/>
    <dgm:cxn modelId="{EBFBBD46-A907-459C-A98A-9418F98F38A6}" type="presParOf" srcId="{3F1B6850-3027-4641-9CBC-C9ED73CCBC6D}" destId="{0C6B5E83-B1C2-40FF-9923-F6ED4ECA7D83}"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ECBC81-7B17-4A09-8278-68BBC5933FAE}" type="doc">
      <dgm:prSet loTypeId="urn:microsoft.com/office/officeart/2018/5/layout/IconLeaf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4AB8AEC0-192D-48A4-BFBF-9F763F737766}">
      <dgm:prSet/>
      <dgm:spPr/>
      <dgm:t>
        <a:bodyPr/>
        <a:lstStyle/>
        <a:p>
          <a:pPr>
            <a:defRPr cap="all"/>
          </a:pPr>
          <a:r>
            <a:rPr lang="en-US"/>
            <a:t>New York City Department of City Planning</a:t>
          </a:r>
        </a:p>
      </dgm:t>
    </dgm:pt>
    <dgm:pt modelId="{3D43858A-2DD4-4BB6-A243-1886F37EE27F}" type="parTrans" cxnId="{FCEC0325-6892-4681-8F78-4A29C1E5C548}">
      <dgm:prSet/>
      <dgm:spPr/>
      <dgm:t>
        <a:bodyPr/>
        <a:lstStyle/>
        <a:p>
          <a:endParaRPr lang="en-US"/>
        </a:p>
      </dgm:t>
    </dgm:pt>
    <dgm:pt modelId="{00F9A233-CA4F-40E6-A0CB-41E93595A9DB}" type="sibTrans" cxnId="{FCEC0325-6892-4681-8F78-4A29C1E5C548}">
      <dgm:prSet/>
      <dgm:spPr/>
      <dgm:t>
        <a:bodyPr/>
        <a:lstStyle/>
        <a:p>
          <a:endParaRPr lang="en-US"/>
        </a:p>
      </dgm:t>
    </dgm:pt>
    <dgm:pt modelId="{65A455E6-7B74-4473-B678-6524F4ECC6BF}">
      <dgm:prSet/>
      <dgm:spPr/>
      <dgm:t>
        <a:bodyPr/>
        <a:lstStyle/>
        <a:p>
          <a:pPr>
            <a:defRPr cap="all"/>
          </a:pPr>
          <a:r>
            <a:rPr lang="en-US"/>
            <a:t>New York City Department of Buildings</a:t>
          </a:r>
        </a:p>
      </dgm:t>
    </dgm:pt>
    <dgm:pt modelId="{A26B1D72-0732-4326-89D9-90D181BED9B8}" type="parTrans" cxnId="{8BC19227-66CB-44D2-A56B-7FE2490A16F8}">
      <dgm:prSet/>
      <dgm:spPr/>
      <dgm:t>
        <a:bodyPr/>
        <a:lstStyle/>
        <a:p>
          <a:endParaRPr lang="en-US"/>
        </a:p>
      </dgm:t>
    </dgm:pt>
    <dgm:pt modelId="{5FC67231-03F1-429F-BB3B-8197E1115449}" type="sibTrans" cxnId="{8BC19227-66CB-44D2-A56B-7FE2490A16F8}">
      <dgm:prSet/>
      <dgm:spPr/>
      <dgm:t>
        <a:bodyPr/>
        <a:lstStyle/>
        <a:p>
          <a:endParaRPr lang="en-US"/>
        </a:p>
      </dgm:t>
    </dgm:pt>
    <dgm:pt modelId="{676C83E2-B7A8-491C-B92B-C2A1038427ED}">
      <dgm:prSet/>
      <dgm:spPr/>
      <dgm:t>
        <a:bodyPr/>
        <a:lstStyle/>
        <a:p>
          <a:pPr>
            <a:defRPr cap="all"/>
          </a:pPr>
          <a:r>
            <a:rPr lang="en-US"/>
            <a:t>United States Census Bureau</a:t>
          </a:r>
        </a:p>
      </dgm:t>
    </dgm:pt>
    <dgm:pt modelId="{41B546CA-3B61-40E0-90E2-9EE0CE36E7BC}" type="parTrans" cxnId="{6FDAECB6-4648-4892-B90A-A67335525FD1}">
      <dgm:prSet/>
      <dgm:spPr/>
      <dgm:t>
        <a:bodyPr/>
        <a:lstStyle/>
        <a:p>
          <a:endParaRPr lang="en-US"/>
        </a:p>
      </dgm:t>
    </dgm:pt>
    <dgm:pt modelId="{E7F10357-8CE2-4E3B-AE6A-83C6B804DB5B}" type="sibTrans" cxnId="{6FDAECB6-4648-4892-B90A-A67335525FD1}">
      <dgm:prSet/>
      <dgm:spPr/>
      <dgm:t>
        <a:bodyPr/>
        <a:lstStyle/>
        <a:p>
          <a:endParaRPr lang="en-US"/>
        </a:p>
      </dgm:t>
    </dgm:pt>
    <dgm:pt modelId="{B90161BD-E314-433E-97DC-0B1EB73B377C}" type="pres">
      <dgm:prSet presAssocID="{9BECBC81-7B17-4A09-8278-68BBC5933FAE}" presName="root" presStyleCnt="0">
        <dgm:presLayoutVars>
          <dgm:dir/>
          <dgm:resizeHandles val="exact"/>
        </dgm:presLayoutVars>
      </dgm:prSet>
      <dgm:spPr/>
    </dgm:pt>
    <dgm:pt modelId="{B486D10C-5146-4F96-8F77-5FD582223428}" type="pres">
      <dgm:prSet presAssocID="{4AB8AEC0-192D-48A4-BFBF-9F763F737766}" presName="compNode" presStyleCnt="0"/>
      <dgm:spPr/>
    </dgm:pt>
    <dgm:pt modelId="{7E9E93D9-9FB6-4A26-B6E8-1061A9559C53}" type="pres">
      <dgm:prSet presAssocID="{4AB8AEC0-192D-48A4-BFBF-9F763F737766}" presName="iconBgRect" presStyleLbl="bgShp" presStyleIdx="0" presStyleCnt="3"/>
      <dgm:spPr>
        <a:prstGeom prst="round2DiagRect">
          <a:avLst>
            <a:gd name="adj1" fmla="val 29727"/>
            <a:gd name="adj2" fmla="val 0"/>
          </a:avLst>
        </a:prstGeom>
      </dgm:spPr>
    </dgm:pt>
    <dgm:pt modelId="{8530FB80-905A-42CF-84B4-685576A730B0}" type="pres">
      <dgm:prSet presAssocID="{4AB8AEC0-192D-48A4-BFBF-9F763F73776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DAC900CB-6B77-4B21-9F24-50122EEE2902}" type="pres">
      <dgm:prSet presAssocID="{4AB8AEC0-192D-48A4-BFBF-9F763F737766}" presName="spaceRect" presStyleCnt="0"/>
      <dgm:spPr/>
    </dgm:pt>
    <dgm:pt modelId="{6FEA73BA-D72B-4EF1-8A67-0B114A61D2D0}" type="pres">
      <dgm:prSet presAssocID="{4AB8AEC0-192D-48A4-BFBF-9F763F737766}" presName="textRect" presStyleLbl="revTx" presStyleIdx="0" presStyleCnt="3">
        <dgm:presLayoutVars>
          <dgm:chMax val="1"/>
          <dgm:chPref val="1"/>
        </dgm:presLayoutVars>
      </dgm:prSet>
      <dgm:spPr/>
    </dgm:pt>
    <dgm:pt modelId="{36A65E63-089B-4062-82AC-0E14DE55E26C}" type="pres">
      <dgm:prSet presAssocID="{00F9A233-CA4F-40E6-A0CB-41E93595A9DB}" presName="sibTrans" presStyleCnt="0"/>
      <dgm:spPr/>
    </dgm:pt>
    <dgm:pt modelId="{2F70856F-FFC3-42AB-897B-A874991E49D6}" type="pres">
      <dgm:prSet presAssocID="{65A455E6-7B74-4473-B678-6524F4ECC6BF}" presName="compNode" presStyleCnt="0"/>
      <dgm:spPr/>
    </dgm:pt>
    <dgm:pt modelId="{03FF1D42-497C-42F6-A250-EF9EA98CA510}" type="pres">
      <dgm:prSet presAssocID="{65A455E6-7B74-4473-B678-6524F4ECC6BF}" presName="iconBgRect" presStyleLbl="bgShp" presStyleIdx="1" presStyleCnt="3"/>
      <dgm:spPr>
        <a:prstGeom prst="round2DiagRect">
          <a:avLst>
            <a:gd name="adj1" fmla="val 29727"/>
            <a:gd name="adj2" fmla="val 0"/>
          </a:avLst>
        </a:prstGeom>
      </dgm:spPr>
    </dgm:pt>
    <dgm:pt modelId="{9E2A3DAC-1FC9-4A0C-BD27-0EF0C195AAF3}" type="pres">
      <dgm:prSet presAssocID="{65A455E6-7B74-4473-B678-6524F4ECC6B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ilding"/>
        </a:ext>
      </dgm:extLst>
    </dgm:pt>
    <dgm:pt modelId="{4EF1379D-DCAC-473B-A432-C794C44F0320}" type="pres">
      <dgm:prSet presAssocID="{65A455E6-7B74-4473-B678-6524F4ECC6BF}" presName="spaceRect" presStyleCnt="0"/>
      <dgm:spPr/>
    </dgm:pt>
    <dgm:pt modelId="{08AFE9F8-1788-4822-9679-2AA67A371A92}" type="pres">
      <dgm:prSet presAssocID="{65A455E6-7B74-4473-B678-6524F4ECC6BF}" presName="textRect" presStyleLbl="revTx" presStyleIdx="1" presStyleCnt="3">
        <dgm:presLayoutVars>
          <dgm:chMax val="1"/>
          <dgm:chPref val="1"/>
        </dgm:presLayoutVars>
      </dgm:prSet>
      <dgm:spPr/>
    </dgm:pt>
    <dgm:pt modelId="{37B5FF2D-B907-4492-8CF9-CDFBB1B179DE}" type="pres">
      <dgm:prSet presAssocID="{5FC67231-03F1-429F-BB3B-8197E1115449}" presName="sibTrans" presStyleCnt="0"/>
      <dgm:spPr/>
    </dgm:pt>
    <dgm:pt modelId="{BC12A2C7-5750-4009-8454-0D5092C6630F}" type="pres">
      <dgm:prSet presAssocID="{676C83E2-B7A8-491C-B92B-C2A1038427ED}" presName="compNode" presStyleCnt="0"/>
      <dgm:spPr/>
    </dgm:pt>
    <dgm:pt modelId="{19C8582C-2FFE-4351-85B0-8C4D31FC796B}" type="pres">
      <dgm:prSet presAssocID="{676C83E2-B7A8-491C-B92B-C2A1038427ED}" presName="iconBgRect" presStyleLbl="bgShp" presStyleIdx="2" presStyleCnt="3"/>
      <dgm:spPr>
        <a:prstGeom prst="round2DiagRect">
          <a:avLst>
            <a:gd name="adj1" fmla="val 29727"/>
            <a:gd name="adj2" fmla="val 0"/>
          </a:avLst>
        </a:prstGeom>
      </dgm:spPr>
    </dgm:pt>
    <dgm:pt modelId="{08935401-84FF-45FC-9677-5726BC7F8E15}" type="pres">
      <dgm:prSet presAssocID="{676C83E2-B7A8-491C-B92B-C2A1038427E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rker"/>
        </a:ext>
      </dgm:extLst>
    </dgm:pt>
    <dgm:pt modelId="{E5E72D33-9E11-4651-824F-1C00459BA4F2}" type="pres">
      <dgm:prSet presAssocID="{676C83E2-B7A8-491C-B92B-C2A1038427ED}" presName="spaceRect" presStyleCnt="0"/>
      <dgm:spPr/>
    </dgm:pt>
    <dgm:pt modelId="{E0BADA2E-EBAE-4357-B0D4-EC47D1B7B380}" type="pres">
      <dgm:prSet presAssocID="{676C83E2-B7A8-491C-B92B-C2A1038427ED}" presName="textRect" presStyleLbl="revTx" presStyleIdx="2" presStyleCnt="3">
        <dgm:presLayoutVars>
          <dgm:chMax val="1"/>
          <dgm:chPref val="1"/>
        </dgm:presLayoutVars>
      </dgm:prSet>
      <dgm:spPr/>
    </dgm:pt>
  </dgm:ptLst>
  <dgm:cxnLst>
    <dgm:cxn modelId="{05404E0D-B9B6-4914-8A17-B4113556ED9B}" type="presOf" srcId="{4AB8AEC0-192D-48A4-BFBF-9F763F737766}" destId="{6FEA73BA-D72B-4EF1-8A67-0B114A61D2D0}" srcOrd="0" destOrd="0" presId="urn:microsoft.com/office/officeart/2018/5/layout/IconLeafLabelList"/>
    <dgm:cxn modelId="{FCEC0325-6892-4681-8F78-4A29C1E5C548}" srcId="{9BECBC81-7B17-4A09-8278-68BBC5933FAE}" destId="{4AB8AEC0-192D-48A4-BFBF-9F763F737766}" srcOrd="0" destOrd="0" parTransId="{3D43858A-2DD4-4BB6-A243-1886F37EE27F}" sibTransId="{00F9A233-CA4F-40E6-A0CB-41E93595A9DB}"/>
    <dgm:cxn modelId="{8BC19227-66CB-44D2-A56B-7FE2490A16F8}" srcId="{9BECBC81-7B17-4A09-8278-68BBC5933FAE}" destId="{65A455E6-7B74-4473-B678-6524F4ECC6BF}" srcOrd="1" destOrd="0" parTransId="{A26B1D72-0732-4326-89D9-90D181BED9B8}" sibTransId="{5FC67231-03F1-429F-BB3B-8197E1115449}"/>
    <dgm:cxn modelId="{786F6F29-41C2-40BE-985B-41AB7D8F94ED}" type="presOf" srcId="{9BECBC81-7B17-4A09-8278-68BBC5933FAE}" destId="{B90161BD-E314-433E-97DC-0B1EB73B377C}" srcOrd="0" destOrd="0" presId="urn:microsoft.com/office/officeart/2018/5/layout/IconLeafLabelList"/>
    <dgm:cxn modelId="{BB51355D-082B-4CE8-AAA5-665FA5677413}" type="presOf" srcId="{676C83E2-B7A8-491C-B92B-C2A1038427ED}" destId="{E0BADA2E-EBAE-4357-B0D4-EC47D1B7B380}" srcOrd="0" destOrd="0" presId="urn:microsoft.com/office/officeart/2018/5/layout/IconLeafLabelList"/>
    <dgm:cxn modelId="{B2BA116B-2D43-4A24-8D14-83924DCCC224}" type="presOf" srcId="{65A455E6-7B74-4473-B678-6524F4ECC6BF}" destId="{08AFE9F8-1788-4822-9679-2AA67A371A92}" srcOrd="0" destOrd="0" presId="urn:microsoft.com/office/officeart/2018/5/layout/IconLeafLabelList"/>
    <dgm:cxn modelId="{6FDAECB6-4648-4892-B90A-A67335525FD1}" srcId="{9BECBC81-7B17-4A09-8278-68BBC5933FAE}" destId="{676C83E2-B7A8-491C-B92B-C2A1038427ED}" srcOrd="2" destOrd="0" parTransId="{41B546CA-3B61-40E0-90E2-9EE0CE36E7BC}" sibTransId="{E7F10357-8CE2-4E3B-AE6A-83C6B804DB5B}"/>
    <dgm:cxn modelId="{E0BA2C5E-8361-4A74-B6B3-41A7836D32EC}" type="presParOf" srcId="{B90161BD-E314-433E-97DC-0B1EB73B377C}" destId="{B486D10C-5146-4F96-8F77-5FD582223428}" srcOrd="0" destOrd="0" presId="urn:microsoft.com/office/officeart/2018/5/layout/IconLeafLabelList"/>
    <dgm:cxn modelId="{2112E232-AED2-4921-856B-BC3C47C3D61A}" type="presParOf" srcId="{B486D10C-5146-4F96-8F77-5FD582223428}" destId="{7E9E93D9-9FB6-4A26-B6E8-1061A9559C53}" srcOrd="0" destOrd="0" presId="urn:microsoft.com/office/officeart/2018/5/layout/IconLeafLabelList"/>
    <dgm:cxn modelId="{6A73854C-2235-4E95-A996-642ABF01797B}" type="presParOf" srcId="{B486D10C-5146-4F96-8F77-5FD582223428}" destId="{8530FB80-905A-42CF-84B4-685576A730B0}" srcOrd="1" destOrd="0" presId="urn:microsoft.com/office/officeart/2018/5/layout/IconLeafLabelList"/>
    <dgm:cxn modelId="{5F1072C7-27A7-4F85-8BD1-A2AF7B48ABE0}" type="presParOf" srcId="{B486D10C-5146-4F96-8F77-5FD582223428}" destId="{DAC900CB-6B77-4B21-9F24-50122EEE2902}" srcOrd="2" destOrd="0" presId="urn:microsoft.com/office/officeart/2018/5/layout/IconLeafLabelList"/>
    <dgm:cxn modelId="{FA951A4F-45F9-4573-99E1-EC633C7A78ED}" type="presParOf" srcId="{B486D10C-5146-4F96-8F77-5FD582223428}" destId="{6FEA73BA-D72B-4EF1-8A67-0B114A61D2D0}" srcOrd="3" destOrd="0" presId="urn:microsoft.com/office/officeart/2018/5/layout/IconLeafLabelList"/>
    <dgm:cxn modelId="{50C40BA8-8EF0-40F0-943D-AA0866B6184B}" type="presParOf" srcId="{B90161BD-E314-433E-97DC-0B1EB73B377C}" destId="{36A65E63-089B-4062-82AC-0E14DE55E26C}" srcOrd="1" destOrd="0" presId="urn:microsoft.com/office/officeart/2018/5/layout/IconLeafLabelList"/>
    <dgm:cxn modelId="{EAC29B91-210F-43FC-954A-64D6A0064971}" type="presParOf" srcId="{B90161BD-E314-433E-97DC-0B1EB73B377C}" destId="{2F70856F-FFC3-42AB-897B-A874991E49D6}" srcOrd="2" destOrd="0" presId="urn:microsoft.com/office/officeart/2018/5/layout/IconLeafLabelList"/>
    <dgm:cxn modelId="{61791B68-6D0A-491D-977F-54B254E9CFF7}" type="presParOf" srcId="{2F70856F-FFC3-42AB-897B-A874991E49D6}" destId="{03FF1D42-497C-42F6-A250-EF9EA98CA510}" srcOrd="0" destOrd="0" presId="urn:microsoft.com/office/officeart/2018/5/layout/IconLeafLabelList"/>
    <dgm:cxn modelId="{FD9E73FB-7EAC-49FD-9828-89C562FE2C72}" type="presParOf" srcId="{2F70856F-FFC3-42AB-897B-A874991E49D6}" destId="{9E2A3DAC-1FC9-4A0C-BD27-0EF0C195AAF3}" srcOrd="1" destOrd="0" presId="urn:microsoft.com/office/officeart/2018/5/layout/IconLeafLabelList"/>
    <dgm:cxn modelId="{31C1ECD0-30D8-49B6-8590-EDBA95F7FA11}" type="presParOf" srcId="{2F70856F-FFC3-42AB-897B-A874991E49D6}" destId="{4EF1379D-DCAC-473B-A432-C794C44F0320}" srcOrd="2" destOrd="0" presId="urn:microsoft.com/office/officeart/2018/5/layout/IconLeafLabelList"/>
    <dgm:cxn modelId="{64412A84-94DC-4F10-8996-CA759D5C1866}" type="presParOf" srcId="{2F70856F-FFC3-42AB-897B-A874991E49D6}" destId="{08AFE9F8-1788-4822-9679-2AA67A371A92}" srcOrd="3" destOrd="0" presId="urn:microsoft.com/office/officeart/2018/5/layout/IconLeafLabelList"/>
    <dgm:cxn modelId="{D2927549-9173-417A-9E67-8ACF7157292F}" type="presParOf" srcId="{B90161BD-E314-433E-97DC-0B1EB73B377C}" destId="{37B5FF2D-B907-4492-8CF9-CDFBB1B179DE}" srcOrd="3" destOrd="0" presId="urn:microsoft.com/office/officeart/2018/5/layout/IconLeafLabelList"/>
    <dgm:cxn modelId="{28282BCE-4086-4D7E-92B3-28C17EC38B6D}" type="presParOf" srcId="{B90161BD-E314-433E-97DC-0B1EB73B377C}" destId="{BC12A2C7-5750-4009-8454-0D5092C6630F}" srcOrd="4" destOrd="0" presId="urn:microsoft.com/office/officeart/2018/5/layout/IconLeafLabelList"/>
    <dgm:cxn modelId="{05ED1FDC-580E-4D24-B493-489860745489}" type="presParOf" srcId="{BC12A2C7-5750-4009-8454-0D5092C6630F}" destId="{19C8582C-2FFE-4351-85B0-8C4D31FC796B}" srcOrd="0" destOrd="0" presId="urn:microsoft.com/office/officeart/2018/5/layout/IconLeafLabelList"/>
    <dgm:cxn modelId="{A1EB163E-9D4A-4D7F-AE71-50ACEB199D92}" type="presParOf" srcId="{BC12A2C7-5750-4009-8454-0D5092C6630F}" destId="{08935401-84FF-45FC-9677-5726BC7F8E15}" srcOrd="1" destOrd="0" presId="urn:microsoft.com/office/officeart/2018/5/layout/IconLeafLabelList"/>
    <dgm:cxn modelId="{65755648-B4C1-4370-9438-A7CD2FED22A5}" type="presParOf" srcId="{BC12A2C7-5750-4009-8454-0D5092C6630F}" destId="{E5E72D33-9E11-4651-824F-1C00459BA4F2}" srcOrd="2" destOrd="0" presId="urn:microsoft.com/office/officeart/2018/5/layout/IconLeafLabelList"/>
    <dgm:cxn modelId="{90FC3003-FF20-4710-9F1D-9CB90097F687}" type="presParOf" srcId="{BC12A2C7-5750-4009-8454-0D5092C6630F}" destId="{E0BADA2E-EBAE-4357-B0D4-EC47D1B7B380}"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F7BD39-733E-4279-B251-CF074E4E5059}"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05A059DD-833A-42E1-A70E-F08FAF41AA92}">
      <dgm:prSet/>
      <dgm:spPr/>
      <dgm:t>
        <a:bodyPr/>
        <a:lstStyle/>
        <a:p>
          <a:pPr>
            <a:defRPr cap="all"/>
          </a:pPr>
          <a:r>
            <a:rPr lang="en-US"/>
            <a:t>Audience </a:t>
          </a:r>
        </a:p>
      </dgm:t>
    </dgm:pt>
    <dgm:pt modelId="{6E3634C4-6CCB-4EF8-A202-0D5D20754FFE}" type="parTrans" cxnId="{5B93FAC5-2743-47C5-82D3-095913525E4C}">
      <dgm:prSet/>
      <dgm:spPr/>
      <dgm:t>
        <a:bodyPr/>
        <a:lstStyle/>
        <a:p>
          <a:endParaRPr lang="en-US"/>
        </a:p>
      </dgm:t>
    </dgm:pt>
    <dgm:pt modelId="{70BD0983-36C5-4D51-9799-362A2B5D686C}" type="sibTrans" cxnId="{5B93FAC5-2743-47C5-82D3-095913525E4C}">
      <dgm:prSet/>
      <dgm:spPr/>
      <dgm:t>
        <a:bodyPr/>
        <a:lstStyle/>
        <a:p>
          <a:endParaRPr lang="en-US"/>
        </a:p>
      </dgm:t>
    </dgm:pt>
    <dgm:pt modelId="{8E00F7FC-C8BC-48F3-84E2-9EDE636DFDEC}">
      <dgm:prSet/>
      <dgm:spPr/>
      <dgm:t>
        <a:bodyPr/>
        <a:lstStyle/>
        <a:p>
          <a:pPr>
            <a:defRPr cap="all"/>
          </a:pPr>
          <a:r>
            <a:rPr lang="en-US"/>
            <a:t>Format</a:t>
          </a:r>
        </a:p>
      </dgm:t>
    </dgm:pt>
    <dgm:pt modelId="{B7E3C9A3-84CA-4DE0-8919-FCD19C66321B}" type="parTrans" cxnId="{9770B663-24A1-48AE-9EB1-3E476D13C8A5}">
      <dgm:prSet/>
      <dgm:spPr/>
      <dgm:t>
        <a:bodyPr/>
        <a:lstStyle/>
        <a:p>
          <a:endParaRPr lang="en-US"/>
        </a:p>
      </dgm:t>
    </dgm:pt>
    <dgm:pt modelId="{F2D1E296-F26C-484C-A989-A4528A2F3E70}" type="sibTrans" cxnId="{9770B663-24A1-48AE-9EB1-3E476D13C8A5}">
      <dgm:prSet/>
      <dgm:spPr/>
      <dgm:t>
        <a:bodyPr/>
        <a:lstStyle/>
        <a:p>
          <a:endParaRPr lang="en-US"/>
        </a:p>
      </dgm:t>
    </dgm:pt>
    <dgm:pt modelId="{22ADCCAE-BCB2-4AAE-ACAE-58EFC1905CF0}">
      <dgm:prSet/>
      <dgm:spPr/>
      <dgm:t>
        <a:bodyPr/>
        <a:lstStyle/>
        <a:p>
          <a:pPr>
            <a:defRPr cap="all"/>
          </a:pPr>
          <a:r>
            <a:rPr lang="en-US"/>
            <a:t>Applications for future projects</a:t>
          </a:r>
        </a:p>
      </dgm:t>
    </dgm:pt>
    <dgm:pt modelId="{AB463413-1F30-4A17-9C83-11BB7A6F6682}" type="parTrans" cxnId="{858F87D0-5E00-456F-87C0-442892E92FD4}">
      <dgm:prSet/>
      <dgm:spPr/>
      <dgm:t>
        <a:bodyPr/>
        <a:lstStyle/>
        <a:p>
          <a:endParaRPr lang="en-US"/>
        </a:p>
      </dgm:t>
    </dgm:pt>
    <dgm:pt modelId="{4FB904E4-DE2B-4E6A-B90F-E3328C20B69E}" type="sibTrans" cxnId="{858F87D0-5E00-456F-87C0-442892E92FD4}">
      <dgm:prSet/>
      <dgm:spPr/>
      <dgm:t>
        <a:bodyPr/>
        <a:lstStyle/>
        <a:p>
          <a:endParaRPr lang="en-US"/>
        </a:p>
      </dgm:t>
    </dgm:pt>
    <dgm:pt modelId="{F8F5CCF4-4CC7-43E0-B421-FE60F8C83905}" type="pres">
      <dgm:prSet presAssocID="{15F7BD39-733E-4279-B251-CF074E4E5059}" presName="root" presStyleCnt="0">
        <dgm:presLayoutVars>
          <dgm:dir/>
          <dgm:resizeHandles val="exact"/>
        </dgm:presLayoutVars>
      </dgm:prSet>
      <dgm:spPr/>
    </dgm:pt>
    <dgm:pt modelId="{5FBAED34-66B4-4C35-A152-3E6EFC531A81}" type="pres">
      <dgm:prSet presAssocID="{05A059DD-833A-42E1-A70E-F08FAF41AA92}" presName="compNode" presStyleCnt="0"/>
      <dgm:spPr/>
    </dgm:pt>
    <dgm:pt modelId="{164AA120-9B6C-40E6-B080-EEF941B5B7CB}" type="pres">
      <dgm:prSet presAssocID="{05A059DD-833A-42E1-A70E-F08FAF41AA92}" presName="iconBgRect" presStyleLbl="bgShp" presStyleIdx="0" presStyleCnt="3"/>
      <dgm:spPr/>
    </dgm:pt>
    <dgm:pt modelId="{1B3986B8-9334-4D49-9692-2575149C94F0}" type="pres">
      <dgm:prSet presAssocID="{05A059DD-833A-42E1-A70E-F08FAF41AA9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arget Audience"/>
        </a:ext>
      </dgm:extLst>
    </dgm:pt>
    <dgm:pt modelId="{82224F16-3ACC-4293-A037-0F64924C9897}" type="pres">
      <dgm:prSet presAssocID="{05A059DD-833A-42E1-A70E-F08FAF41AA92}" presName="spaceRect" presStyleCnt="0"/>
      <dgm:spPr/>
    </dgm:pt>
    <dgm:pt modelId="{288A0E66-C640-41DD-BCE5-CD2D7A6AEF43}" type="pres">
      <dgm:prSet presAssocID="{05A059DD-833A-42E1-A70E-F08FAF41AA92}" presName="textRect" presStyleLbl="revTx" presStyleIdx="0" presStyleCnt="3">
        <dgm:presLayoutVars>
          <dgm:chMax val="1"/>
          <dgm:chPref val="1"/>
        </dgm:presLayoutVars>
      </dgm:prSet>
      <dgm:spPr/>
    </dgm:pt>
    <dgm:pt modelId="{23C93374-C4E9-493E-ACA6-3FE8A6747A5D}" type="pres">
      <dgm:prSet presAssocID="{70BD0983-36C5-4D51-9799-362A2B5D686C}" presName="sibTrans" presStyleCnt="0"/>
      <dgm:spPr/>
    </dgm:pt>
    <dgm:pt modelId="{94D7426C-623B-4D2A-94A3-D6E80A836E5E}" type="pres">
      <dgm:prSet presAssocID="{8E00F7FC-C8BC-48F3-84E2-9EDE636DFDEC}" presName="compNode" presStyleCnt="0"/>
      <dgm:spPr/>
    </dgm:pt>
    <dgm:pt modelId="{F3AFA1B7-5E1B-46D0-B188-EC90A03E598B}" type="pres">
      <dgm:prSet presAssocID="{8E00F7FC-C8BC-48F3-84E2-9EDE636DFDEC}" presName="iconBgRect" presStyleLbl="bgShp" presStyleIdx="1" presStyleCnt="3"/>
      <dgm:spPr/>
    </dgm:pt>
    <dgm:pt modelId="{97B847A8-A9CD-46BF-98D5-C7B84979464C}" type="pres">
      <dgm:prSet presAssocID="{8E00F7FC-C8BC-48F3-84E2-9EDE636DFDE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pper board"/>
        </a:ext>
      </dgm:extLst>
    </dgm:pt>
    <dgm:pt modelId="{CAFA0355-55F5-42E3-B5A1-9DEF83086BC7}" type="pres">
      <dgm:prSet presAssocID="{8E00F7FC-C8BC-48F3-84E2-9EDE636DFDEC}" presName="spaceRect" presStyleCnt="0"/>
      <dgm:spPr/>
    </dgm:pt>
    <dgm:pt modelId="{B931A8D4-DC95-4218-B69E-D68A79F42794}" type="pres">
      <dgm:prSet presAssocID="{8E00F7FC-C8BC-48F3-84E2-9EDE636DFDEC}" presName="textRect" presStyleLbl="revTx" presStyleIdx="1" presStyleCnt="3">
        <dgm:presLayoutVars>
          <dgm:chMax val="1"/>
          <dgm:chPref val="1"/>
        </dgm:presLayoutVars>
      </dgm:prSet>
      <dgm:spPr/>
    </dgm:pt>
    <dgm:pt modelId="{F4656C50-40B3-4816-9F85-222B3BAE2813}" type="pres">
      <dgm:prSet presAssocID="{F2D1E296-F26C-484C-A989-A4528A2F3E70}" presName="sibTrans" presStyleCnt="0"/>
      <dgm:spPr/>
    </dgm:pt>
    <dgm:pt modelId="{9E66B220-36FD-43DF-A780-2A7B88299CD6}" type="pres">
      <dgm:prSet presAssocID="{22ADCCAE-BCB2-4AAE-ACAE-58EFC1905CF0}" presName="compNode" presStyleCnt="0"/>
      <dgm:spPr/>
    </dgm:pt>
    <dgm:pt modelId="{BEBBDCB6-9F1E-4EE6-8481-4D8F60B786E1}" type="pres">
      <dgm:prSet presAssocID="{22ADCCAE-BCB2-4AAE-ACAE-58EFC1905CF0}" presName="iconBgRect" presStyleLbl="bgShp" presStyleIdx="2" presStyleCnt="3"/>
      <dgm:spPr/>
    </dgm:pt>
    <dgm:pt modelId="{34091E85-31A3-473F-A9CC-DBF4CF499F18}" type="pres">
      <dgm:prSet presAssocID="{22ADCCAE-BCB2-4AAE-ACAE-58EFC1905CF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DFB1B817-2EA2-4F86-922D-75D69EEAC5B8}" type="pres">
      <dgm:prSet presAssocID="{22ADCCAE-BCB2-4AAE-ACAE-58EFC1905CF0}" presName="spaceRect" presStyleCnt="0"/>
      <dgm:spPr/>
    </dgm:pt>
    <dgm:pt modelId="{D30E16A0-F380-4ED7-A258-ECAD362B2631}" type="pres">
      <dgm:prSet presAssocID="{22ADCCAE-BCB2-4AAE-ACAE-58EFC1905CF0}" presName="textRect" presStyleLbl="revTx" presStyleIdx="2" presStyleCnt="3">
        <dgm:presLayoutVars>
          <dgm:chMax val="1"/>
          <dgm:chPref val="1"/>
        </dgm:presLayoutVars>
      </dgm:prSet>
      <dgm:spPr/>
    </dgm:pt>
  </dgm:ptLst>
  <dgm:cxnLst>
    <dgm:cxn modelId="{9770B663-24A1-48AE-9EB1-3E476D13C8A5}" srcId="{15F7BD39-733E-4279-B251-CF074E4E5059}" destId="{8E00F7FC-C8BC-48F3-84E2-9EDE636DFDEC}" srcOrd="1" destOrd="0" parTransId="{B7E3C9A3-84CA-4DE0-8919-FCD19C66321B}" sibTransId="{F2D1E296-F26C-484C-A989-A4528A2F3E70}"/>
    <dgm:cxn modelId="{FE7E8182-B636-4EF2-8076-4EEBF27EE528}" type="presOf" srcId="{15F7BD39-733E-4279-B251-CF074E4E5059}" destId="{F8F5CCF4-4CC7-43E0-B421-FE60F8C83905}" srcOrd="0" destOrd="0" presId="urn:microsoft.com/office/officeart/2018/5/layout/IconCircleLabelList"/>
    <dgm:cxn modelId="{354F0189-5FF0-4ADC-ADED-D4D6A337D909}" type="presOf" srcId="{8E00F7FC-C8BC-48F3-84E2-9EDE636DFDEC}" destId="{B931A8D4-DC95-4218-B69E-D68A79F42794}" srcOrd="0" destOrd="0" presId="urn:microsoft.com/office/officeart/2018/5/layout/IconCircleLabelList"/>
    <dgm:cxn modelId="{5B93FAC5-2743-47C5-82D3-095913525E4C}" srcId="{15F7BD39-733E-4279-B251-CF074E4E5059}" destId="{05A059DD-833A-42E1-A70E-F08FAF41AA92}" srcOrd="0" destOrd="0" parTransId="{6E3634C4-6CCB-4EF8-A202-0D5D20754FFE}" sibTransId="{70BD0983-36C5-4D51-9799-362A2B5D686C}"/>
    <dgm:cxn modelId="{858F87D0-5E00-456F-87C0-442892E92FD4}" srcId="{15F7BD39-733E-4279-B251-CF074E4E5059}" destId="{22ADCCAE-BCB2-4AAE-ACAE-58EFC1905CF0}" srcOrd="2" destOrd="0" parTransId="{AB463413-1F30-4A17-9C83-11BB7A6F6682}" sibTransId="{4FB904E4-DE2B-4E6A-B90F-E3328C20B69E}"/>
    <dgm:cxn modelId="{9DECFCE0-5B41-4678-8AB2-ACC3ACD7E409}" type="presOf" srcId="{05A059DD-833A-42E1-A70E-F08FAF41AA92}" destId="{288A0E66-C640-41DD-BCE5-CD2D7A6AEF43}" srcOrd="0" destOrd="0" presId="urn:microsoft.com/office/officeart/2018/5/layout/IconCircleLabelList"/>
    <dgm:cxn modelId="{A88588FE-B3D1-4206-88DC-02A4A9253A08}" type="presOf" srcId="{22ADCCAE-BCB2-4AAE-ACAE-58EFC1905CF0}" destId="{D30E16A0-F380-4ED7-A258-ECAD362B2631}" srcOrd="0" destOrd="0" presId="urn:microsoft.com/office/officeart/2018/5/layout/IconCircleLabelList"/>
    <dgm:cxn modelId="{530CDB7D-1FF8-4A08-AC58-D2E190FF6FCA}" type="presParOf" srcId="{F8F5CCF4-4CC7-43E0-B421-FE60F8C83905}" destId="{5FBAED34-66B4-4C35-A152-3E6EFC531A81}" srcOrd="0" destOrd="0" presId="urn:microsoft.com/office/officeart/2018/5/layout/IconCircleLabelList"/>
    <dgm:cxn modelId="{C39BEEFB-16C6-43CB-A11C-2C2CD017E9B8}" type="presParOf" srcId="{5FBAED34-66B4-4C35-A152-3E6EFC531A81}" destId="{164AA120-9B6C-40E6-B080-EEF941B5B7CB}" srcOrd="0" destOrd="0" presId="urn:microsoft.com/office/officeart/2018/5/layout/IconCircleLabelList"/>
    <dgm:cxn modelId="{043BE457-81C8-4979-97CF-A38D07CA64CF}" type="presParOf" srcId="{5FBAED34-66B4-4C35-A152-3E6EFC531A81}" destId="{1B3986B8-9334-4D49-9692-2575149C94F0}" srcOrd="1" destOrd="0" presId="urn:microsoft.com/office/officeart/2018/5/layout/IconCircleLabelList"/>
    <dgm:cxn modelId="{F1F5EF13-DAE5-4909-BD56-6B250306C0D3}" type="presParOf" srcId="{5FBAED34-66B4-4C35-A152-3E6EFC531A81}" destId="{82224F16-3ACC-4293-A037-0F64924C9897}" srcOrd="2" destOrd="0" presId="urn:microsoft.com/office/officeart/2018/5/layout/IconCircleLabelList"/>
    <dgm:cxn modelId="{408AC98B-3BFC-4647-AE6C-EA97AF3E49DE}" type="presParOf" srcId="{5FBAED34-66B4-4C35-A152-3E6EFC531A81}" destId="{288A0E66-C640-41DD-BCE5-CD2D7A6AEF43}" srcOrd="3" destOrd="0" presId="urn:microsoft.com/office/officeart/2018/5/layout/IconCircleLabelList"/>
    <dgm:cxn modelId="{5E07ABE7-A39E-4DF4-92C8-96E9D907EE5C}" type="presParOf" srcId="{F8F5CCF4-4CC7-43E0-B421-FE60F8C83905}" destId="{23C93374-C4E9-493E-ACA6-3FE8A6747A5D}" srcOrd="1" destOrd="0" presId="urn:microsoft.com/office/officeart/2018/5/layout/IconCircleLabelList"/>
    <dgm:cxn modelId="{98967A02-9623-43D8-B62D-DDC2EE821849}" type="presParOf" srcId="{F8F5CCF4-4CC7-43E0-B421-FE60F8C83905}" destId="{94D7426C-623B-4D2A-94A3-D6E80A836E5E}" srcOrd="2" destOrd="0" presId="urn:microsoft.com/office/officeart/2018/5/layout/IconCircleLabelList"/>
    <dgm:cxn modelId="{C6EB82C9-C467-427D-9AEB-3168AD9DF667}" type="presParOf" srcId="{94D7426C-623B-4D2A-94A3-D6E80A836E5E}" destId="{F3AFA1B7-5E1B-46D0-B188-EC90A03E598B}" srcOrd="0" destOrd="0" presId="urn:microsoft.com/office/officeart/2018/5/layout/IconCircleLabelList"/>
    <dgm:cxn modelId="{B46CE31D-4A1D-4DF5-957B-404FE368CD83}" type="presParOf" srcId="{94D7426C-623B-4D2A-94A3-D6E80A836E5E}" destId="{97B847A8-A9CD-46BF-98D5-C7B84979464C}" srcOrd="1" destOrd="0" presId="urn:microsoft.com/office/officeart/2018/5/layout/IconCircleLabelList"/>
    <dgm:cxn modelId="{8601D0F1-1B4B-4725-B647-989A44FD1FC7}" type="presParOf" srcId="{94D7426C-623B-4D2A-94A3-D6E80A836E5E}" destId="{CAFA0355-55F5-42E3-B5A1-9DEF83086BC7}" srcOrd="2" destOrd="0" presId="urn:microsoft.com/office/officeart/2018/5/layout/IconCircleLabelList"/>
    <dgm:cxn modelId="{84B1F995-568C-4AC2-B704-A4428294AB7E}" type="presParOf" srcId="{94D7426C-623B-4D2A-94A3-D6E80A836E5E}" destId="{B931A8D4-DC95-4218-B69E-D68A79F42794}" srcOrd="3" destOrd="0" presId="urn:microsoft.com/office/officeart/2018/5/layout/IconCircleLabelList"/>
    <dgm:cxn modelId="{ACD5B5B9-582B-46AB-A5F7-D4B62DD89FDC}" type="presParOf" srcId="{F8F5CCF4-4CC7-43E0-B421-FE60F8C83905}" destId="{F4656C50-40B3-4816-9F85-222B3BAE2813}" srcOrd="3" destOrd="0" presId="urn:microsoft.com/office/officeart/2018/5/layout/IconCircleLabelList"/>
    <dgm:cxn modelId="{E4EF8B8C-D746-4E9F-BD4F-6D3CFFEC77C9}" type="presParOf" srcId="{F8F5CCF4-4CC7-43E0-B421-FE60F8C83905}" destId="{9E66B220-36FD-43DF-A780-2A7B88299CD6}" srcOrd="4" destOrd="0" presId="urn:microsoft.com/office/officeart/2018/5/layout/IconCircleLabelList"/>
    <dgm:cxn modelId="{A4C74F66-CBA2-402E-ADBD-9659E05D4AF8}" type="presParOf" srcId="{9E66B220-36FD-43DF-A780-2A7B88299CD6}" destId="{BEBBDCB6-9F1E-4EE6-8481-4D8F60B786E1}" srcOrd="0" destOrd="0" presId="urn:microsoft.com/office/officeart/2018/5/layout/IconCircleLabelList"/>
    <dgm:cxn modelId="{9E19F3C4-C7D3-48DC-AFEE-FDBEF8EB2AF1}" type="presParOf" srcId="{9E66B220-36FD-43DF-A780-2A7B88299CD6}" destId="{34091E85-31A3-473F-A9CC-DBF4CF499F18}" srcOrd="1" destOrd="0" presId="urn:microsoft.com/office/officeart/2018/5/layout/IconCircleLabelList"/>
    <dgm:cxn modelId="{9AF3CAD1-C81D-4C32-96F6-2D29C27838E6}" type="presParOf" srcId="{9E66B220-36FD-43DF-A780-2A7B88299CD6}" destId="{DFB1B817-2EA2-4F86-922D-75D69EEAC5B8}" srcOrd="2" destOrd="0" presId="urn:microsoft.com/office/officeart/2018/5/layout/IconCircleLabelList"/>
    <dgm:cxn modelId="{3B0C7002-E33B-47E8-B2F1-FB130B5ECCEC}" type="presParOf" srcId="{9E66B220-36FD-43DF-A780-2A7B88299CD6}" destId="{D30E16A0-F380-4ED7-A258-ECAD362B2631}"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12807-0859-4D05-8E0E-AF8C3E166748}">
      <dsp:nvSpPr>
        <dsp:cNvPr id="0" name=""/>
        <dsp:cNvSpPr/>
      </dsp:nvSpPr>
      <dsp:spPr>
        <a:xfrm>
          <a:off x="334178" y="211"/>
          <a:ext cx="965039" cy="9650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D1FE40-3216-4721-A480-CEB4C17E49D5}">
      <dsp:nvSpPr>
        <dsp:cNvPr id="0" name=""/>
        <dsp:cNvSpPr/>
      </dsp:nvSpPr>
      <dsp:spPr>
        <a:xfrm>
          <a:off x="539842" y="205875"/>
          <a:ext cx="553710" cy="5537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F70786-6CF0-4C3A-B44D-D24E79C956BD}">
      <dsp:nvSpPr>
        <dsp:cNvPr id="0" name=""/>
        <dsp:cNvSpPr/>
      </dsp:nvSpPr>
      <dsp:spPr>
        <a:xfrm>
          <a:off x="25682" y="1265836"/>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t>History and Background</a:t>
          </a:r>
        </a:p>
      </dsp:txBody>
      <dsp:txXfrm>
        <a:off x="25682" y="1265836"/>
        <a:ext cx="1582031" cy="632812"/>
      </dsp:txXfrm>
    </dsp:sp>
    <dsp:sp modelId="{9C00CD43-731C-438F-B3F4-B198245444BD}">
      <dsp:nvSpPr>
        <dsp:cNvPr id="0" name=""/>
        <dsp:cNvSpPr/>
      </dsp:nvSpPr>
      <dsp:spPr>
        <a:xfrm>
          <a:off x="2193064" y="211"/>
          <a:ext cx="965039" cy="9650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60377B-DAB4-4007-BC72-769E8C7118B1}">
      <dsp:nvSpPr>
        <dsp:cNvPr id="0" name=""/>
        <dsp:cNvSpPr/>
      </dsp:nvSpPr>
      <dsp:spPr>
        <a:xfrm>
          <a:off x="2398728" y="205875"/>
          <a:ext cx="553710" cy="5537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A40F76-9422-4DC5-AF1A-6F12220B4AB6}">
      <dsp:nvSpPr>
        <dsp:cNvPr id="0" name=""/>
        <dsp:cNvSpPr/>
      </dsp:nvSpPr>
      <dsp:spPr>
        <a:xfrm>
          <a:off x="1884568" y="1265836"/>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t>Other Alternative Proposals</a:t>
          </a:r>
        </a:p>
      </dsp:txBody>
      <dsp:txXfrm>
        <a:off x="1884568" y="1265836"/>
        <a:ext cx="1582031" cy="632812"/>
      </dsp:txXfrm>
    </dsp:sp>
    <dsp:sp modelId="{A61249EC-31DD-4EC7-B90A-6678ED1E38D2}">
      <dsp:nvSpPr>
        <dsp:cNvPr id="0" name=""/>
        <dsp:cNvSpPr/>
      </dsp:nvSpPr>
      <dsp:spPr>
        <a:xfrm>
          <a:off x="4051951" y="211"/>
          <a:ext cx="965039" cy="9650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DF5E14-3991-45AB-88DF-1CC6E63E598A}">
      <dsp:nvSpPr>
        <dsp:cNvPr id="0" name=""/>
        <dsp:cNvSpPr/>
      </dsp:nvSpPr>
      <dsp:spPr>
        <a:xfrm>
          <a:off x="4257615" y="205875"/>
          <a:ext cx="553710" cy="5537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7F996A-47C7-4F65-89ED-9ABBD64E9A28}">
      <dsp:nvSpPr>
        <dsp:cNvPr id="0" name=""/>
        <dsp:cNvSpPr/>
      </dsp:nvSpPr>
      <dsp:spPr>
        <a:xfrm>
          <a:off x="3743455" y="1265836"/>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t>External Request and Research Question</a:t>
          </a:r>
        </a:p>
      </dsp:txBody>
      <dsp:txXfrm>
        <a:off x="3743455" y="1265836"/>
        <a:ext cx="1582031" cy="632812"/>
      </dsp:txXfrm>
    </dsp:sp>
    <dsp:sp modelId="{EAE3F7D0-65F6-4E4D-9407-544DC23FB6FC}">
      <dsp:nvSpPr>
        <dsp:cNvPr id="0" name=""/>
        <dsp:cNvSpPr/>
      </dsp:nvSpPr>
      <dsp:spPr>
        <a:xfrm>
          <a:off x="5910838" y="211"/>
          <a:ext cx="965039" cy="9650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37048E-6585-455F-89F8-CAD4DF5B947B}">
      <dsp:nvSpPr>
        <dsp:cNvPr id="0" name=""/>
        <dsp:cNvSpPr/>
      </dsp:nvSpPr>
      <dsp:spPr>
        <a:xfrm>
          <a:off x="6116502" y="205875"/>
          <a:ext cx="553710" cy="55371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44384C-EFBD-455F-B9B0-1AA38D241145}">
      <dsp:nvSpPr>
        <dsp:cNvPr id="0" name=""/>
        <dsp:cNvSpPr/>
      </dsp:nvSpPr>
      <dsp:spPr>
        <a:xfrm>
          <a:off x="5602342" y="1265836"/>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t>Defining the QueensLink Project Area</a:t>
          </a:r>
        </a:p>
      </dsp:txBody>
      <dsp:txXfrm>
        <a:off x="5602342" y="1265836"/>
        <a:ext cx="1582031" cy="632812"/>
      </dsp:txXfrm>
    </dsp:sp>
    <dsp:sp modelId="{5F27D8A3-1C7E-4BC7-8A90-E220B4A7EA4D}">
      <dsp:nvSpPr>
        <dsp:cNvPr id="0" name=""/>
        <dsp:cNvSpPr/>
      </dsp:nvSpPr>
      <dsp:spPr>
        <a:xfrm>
          <a:off x="7769725" y="211"/>
          <a:ext cx="965039" cy="9650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31FE11-3C02-481F-8DB5-1FADE5948F8A}">
      <dsp:nvSpPr>
        <dsp:cNvPr id="0" name=""/>
        <dsp:cNvSpPr/>
      </dsp:nvSpPr>
      <dsp:spPr>
        <a:xfrm>
          <a:off x="7975389" y="205875"/>
          <a:ext cx="553710" cy="55371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E195E6-4B6E-4F5F-9ACF-A0FABC0D2D27}">
      <dsp:nvSpPr>
        <dsp:cNvPr id="0" name=""/>
        <dsp:cNvSpPr/>
      </dsp:nvSpPr>
      <dsp:spPr>
        <a:xfrm>
          <a:off x="7461228" y="1265836"/>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t>Socio-Economic and Mobility Indicators</a:t>
          </a:r>
        </a:p>
      </dsp:txBody>
      <dsp:txXfrm>
        <a:off x="7461228" y="1265836"/>
        <a:ext cx="1582031" cy="632812"/>
      </dsp:txXfrm>
    </dsp:sp>
    <dsp:sp modelId="{B0CD5BDE-89DA-4C9F-9C15-D177BC68E3E7}">
      <dsp:nvSpPr>
        <dsp:cNvPr id="0" name=""/>
        <dsp:cNvSpPr/>
      </dsp:nvSpPr>
      <dsp:spPr>
        <a:xfrm>
          <a:off x="9628611" y="211"/>
          <a:ext cx="965039" cy="9650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A6959-18FF-41A1-9908-28173DD4C193}">
      <dsp:nvSpPr>
        <dsp:cNvPr id="0" name=""/>
        <dsp:cNvSpPr/>
      </dsp:nvSpPr>
      <dsp:spPr>
        <a:xfrm>
          <a:off x="9834275" y="205875"/>
          <a:ext cx="553710" cy="55371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D88916-8454-4301-BC20-40E5D1515DA6}">
      <dsp:nvSpPr>
        <dsp:cNvPr id="0" name=""/>
        <dsp:cNvSpPr/>
      </dsp:nvSpPr>
      <dsp:spPr>
        <a:xfrm>
          <a:off x="9320115" y="1265836"/>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t>Use and Applications</a:t>
          </a:r>
        </a:p>
      </dsp:txBody>
      <dsp:txXfrm>
        <a:off x="9320115" y="1265836"/>
        <a:ext cx="1582031" cy="632812"/>
      </dsp:txXfrm>
    </dsp:sp>
    <dsp:sp modelId="{DE3EF02F-4798-41E8-9647-5C72233DB42E}">
      <dsp:nvSpPr>
        <dsp:cNvPr id="0" name=""/>
        <dsp:cNvSpPr/>
      </dsp:nvSpPr>
      <dsp:spPr>
        <a:xfrm>
          <a:off x="4981394" y="2294156"/>
          <a:ext cx="965039" cy="9650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9CFCF0-C929-4F8E-84F9-40210FDFD128}">
      <dsp:nvSpPr>
        <dsp:cNvPr id="0" name=""/>
        <dsp:cNvSpPr/>
      </dsp:nvSpPr>
      <dsp:spPr>
        <a:xfrm>
          <a:off x="5187059" y="2499820"/>
          <a:ext cx="553710" cy="55371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825FD7-487C-4460-9B1A-F37ED830946E}">
      <dsp:nvSpPr>
        <dsp:cNvPr id="0" name=""/>
        <dsp:cNvSpPr/>
      </dsp:nvSpPr>
      <dsp:spPr>
        <a:xfrm>
          <a:off x="4672898" y="3559781"/>
          <a:ext cx="1582031" cy="63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t>Next Steps</a:t>
          </a:r>
        </a:p>
      </dsp:txBody>
      <dsp:txXfrm>
        <a:off x="4672898" y="3559781"/>
        <a:ext cx="1582031" cy="6328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A84C1C-409E-4AAE-AE9E-8FBBFA3424F5}">
      <dsp:nvSpPr>
        <dsp:cNvPr id="0" name=""/>
        <dsp:cNvSpPr/>
      </dsp:nvSpPr>
      <dsp:spPr>
        <a:xfrm>
          <a:off x="6563" y="865420"/>
          <a:ext cx="2051635" cy="2461963"/>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666750">
            <a:lnSpc>
              <a:spcPct val="90000"/>
            </a:lnSpc>
            <a:spcBef>
              <a:spcPct val="0"/>
            </a:spcBef>
            <a:spcAft>
              <a:spcPct val="35000"/>
            </a:spcAft>
            <a:buNone/>
          </a:pPr>
          <a:r>
            <a:rPr lang="en-US" sz="1500" kern="1200">
              <a:latin typeface="Arial"/>
              <a:cs typeface="Arial"/>
            </a:rPr>
            <a:t>What is the history of the north-south rail line in East Queens? (context)</a:t>
          </a:r>
        </a:p>
      </dsp:txBody>
      <dsp:txXfrm>
        <a:off x="6563" y="1850206"/>
        <a:ext cx="2051635" cy="1477177"/>
      </dsp:txXfrm>
    </dsp:sp>
    <dsp:sp modelId="{F44842B6-03E2-4D93-AFC8-DE9F3F7C9B39}">
      <dsp:nvSpPr>
        <dsp:cNvPr id="0" name=""/>
        <dsp:cNvSpPr/>
      </dsp:nvSpPr>
      <dsp:spPr>
        <a:xfrm>
          <a:off x="6563" y="865420"/>
          <a:ext cx="2051635" cy="98478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01</a:t>
          </a:r>
        </a:p>
      </dsp:txBody>
      <dsp:txXfrm>
        <a:off x="6563" y="865420"/>
        <a:ext cx="2051635" cy="984785"/>
      </dsp:txXfrm>
    </dsp:sp>
    <dsp:sp modelId="{C1B72E71-FB12-4A57-A003-4DD149F09E71}">
      <dsp:nvSpPr>
        <dsp:cNvPr id="0" name=""/>
        <dsp:cNvSpPr/>
      </dsp:nvSpPr>
      <dsp:spPr>
        <a:xfrm>
          <a:off x="2222329" y="865420"/>
          <a:ext cx="2051635" cy="2461963"/>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666750" rtl="0">
            <a:lnSpc>
              <a:spcPct val="90000"/>
            </a:lnSpc>
            <a:spcBef>
              <a:spcPct val="0"/>
            </a:spcBef>
            <a:spcAft>
              <a:spcPct val="35000"/>
            </a:spcAft>
            <a:buNone/>
          </a:pPr>
          <a:r>
            <a:rPr lang="en-US" sz="1500" kern="1200">
              <a:latin typeface="Arial"/>
              <a:cs typeface="Arial"/>
            </a:rPr>
            <a:t>How do socio-economic indicators relate to transit accessibility?</a:t>
          </a:r>
        </a:p>
      </dsp:txBody>
      <dsp:txXfrm>
        <a:off x="2222329" y="1850206"/>
        <a:ext cx="2051635" cy="1477177"/>
      </dsp:txXfrm>
    </dsp:sp>
    <dsp:sp modelId="{159BC139-D1D9-43EB-A14F-A5EAB7DEFC43}">
      <dsp:nvSpPr>
        <dsp:cNvPr id="0" name=""/>
        <dsp:cNvSpPr/>
      </dsp:nvSpPr>
      <dsp:spPr>
        <a:xfrm>
          <a:off x="2222329" y="865420"/>
          <a:ext cx="2051635" cy="98478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02</a:t>
          </a:r>
        </a:p>
      </dsp:txBody>
      <dsp:txXfrm>
        <a:off x="2222329" y="865420"/>
        <a:ext cx="2051635" cy="984785"/>
      </dsp:txXfrm>
    </dsp:sp>
    <dsp:sp modelId="{FA3B719D-FC71-4787-863E-B9FDDC7A4096}">
      <dsp:nvSpPr>
        <dsp:cNvPr id="0" name=""/>
        <dsp:cNvSpPr/>
      </dsp:nvSpPr>
      <dsp:spPr>
        <a:xfrm>
          <a:off x="4438096" y="865420"/>
          <a:ext cx="2051635" cy="2461963"/>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666750">
            <a:lnSpc>
              <a:spcPct val="90000"/>
            </a:lnSpc>
            <a:spcBef>
              <a:spcPct val="0"/>
            </a:spcBef>
            <a:spcAft>
              <a:spcPct val="35000"/>
            </a:spcAft>
            <a:buNone/>
          </a:pPr>
          <a:r>
            <a:rPr lang="en-US" sz="1500" kern="1200">
              <a:latin typeface="Arial"/>
              <a:cs typeface="Arial"/>
            </a:rPr>
            <a:t>How do the means of transportation relate to transit accessibility?  </a:t>
          </a:r>
        </a:p>
      </dsp:txBody>
      <dsp:txXfrm>
        <a:off x="4438096" y="1850206"/>
        <a:ext cx="2051635" cy="1477177"/>
      </dsp:txXfrm>
    </dsp:sp>
    <dsp:sp modelId="{661E71D4-4F05-4103-ABF5-82548EFF9D1D}">
      <dsp:nvSpPr>
        <dsp:cNvPr id="0" name=""/>
        <dsp:cNvSpPr/>
      </dsp:nvSpPr>
      <dsp:spPr>
        <a:xfrm>
          <a:off x="4438096" y="865420"/>
          <a:ext cx="2051635" cy="98478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03</a:t>
          </a:r>
        </a:p>
      </dsp:txBody>
      <dsp:txXfrm>
        <a:off x="4438096" y="865420"/>
        <a:ext cx="2051635" cy="984785"/>
      </dsp:txXfrm>
    </dsp:sp>
    <dsp:sp modelId="{D8C34D2F-29C2-4107-898A-626A040949C8}">
      <dsp:nvSpPr>
        <dsp:cNvPr id="0" name=""/>
        <dsp:cNvSpPr/>
      </dsp:nvSpPr>
      <dsp:spPr>
        <a:xfrm>
          <a:off x="6653863" y="865420"/>
          <a:ext cx="2051635" cy="2461963"/>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666750" rtl="0">
            <a:lnSpc>
              <a:spcPct val="90000"/>
            </a:lnSpc>
            <a:spcBef>
              <a:spcPct val="0"/>
            </a:spcBef>
            <a:spcAft>
              <a:spcPct val="35000"/>
            </a:spcAft>
            <a:buNone/>
          </a:pPr>
          <a:r>
            <a:rPr lang="en-US" sz="1500" kern="1200">
              <a:latin typeface="Arial"/>
              <a:cs typeface="Arial"/>
            </a:rPr>
            <a:t>What characteristics can best speak to transit access in New York City? </a:t>
          </a:r>
        </a:p>
      </dsp:txBody>
      <dsp:txXfrm>
        <a:off x="6653863" y="1850206"/>
        <a:ext cx="2051635" cy="1477177"/>
      </dsp:txXfrm>
    </dsp:sp>
    <dsp:sp modelId="{40DCE5AA-A023-49C6-8E1F-2B9DA2119358}">
      <dsp:nvSpPr>
        <dsp:cNvPr id="0" name=""/>
        <dsp:cNvSpPr/>
      </dsp:nvSpPr>
      <dsp:spPr>
        <a:xfrm>
          <a:off x="6653863" y="865420"/>
          <a:ext cx="2051635" cy="98478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04</a:t>
          </a:r>
        </a:p>
      </dsp:txBody>
      <dsp:txXfrm>
        <a:off x="6653863" y="865420"/>
        <a:ext cx="2051635" cy="984785"/>
      </dsp:txXfrm>
    </dsp:sp>
    <dsp:sp modelId="{C8BED698-06A3-4D4D-98A0-4161AC085A21}">
      <dsp:nvSpPr>
        <dsp:cNvPr id="0" name=""/>
        <dsp:cNvSpPr/>
      </dsp:nvSpPr>
      <dsp:spPr>
        <a:xfrm>
          <a:off x="8869630" y="865420"/>
          <a:ext cx="2051635" cy="2461963"/>
        </a:xfrm>
        <a:prstGeom prst="rect">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666750" rtl="0">
            <a:lnSpc>
              <a:spcPct val="90000"/>
            </a:lnSpc>
            <a:spcBef>
              <a:spcPct val="0"/>
            </a:spcBef>
            <a:spcAft>
              <a:spcPct val="35000"/>
            </a:spcAft>
            <a:buNone/>
          </a:pPr>
          <a:r>
            <a:rPr lang="en-US" sz="1500" kern="1200">
              <a:latin typeface="Arial"/>
              <a:cs typeface="Arial"/>
            </a:rPr>
            <a:t>How can the </a:t>
          </a:r>
          <a:r>
            <a:rPr lang="en-US" sz="1500" kern="1200" err="1">
              <a:latin typeface="Arial"/>
              <a:cs typeface="Arial"/>
            </a:rPr>
            <a:t>QueensLink</a:t>
          </a:r>
          <a:r>
            <a:rPr lang="en-US" sz="1500" kern="1200">
              <a:latin typeface="Arial"/>
              <a:cs typeface="Arial"/>
            </a:rPr>
            <a:t> project impact the neighborhoods around it?</a:t>
          </a:r>
        </a:p>
      </dsp:txBody>
      <dsp:txXfrm>
        <a:off x="8869630" y="1850206"/>
        <a:ext cx="2051635" cy="1477177"/>
      </dsp:txXfrm>
    </dsp:sp>
    <dsp:sp modelId="{369FFC0F-0326-466C-AE63-916283A35008}">
      <dsp:nvSpPr>
        <dsp:cNvPr id="0" name=""/>
        <dsp:cNvSpPr/>
      </dsp:nvSpPr>
      <dsp:spPr>
        <a:xfrm>
          <a:off x="8869630" y="865420"/>
          <a:ext cx="2051635" cy="98478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05</a:t>
          </a:r>
        </a:p>
      </dsp:txBody>
      <dsp:txXfrm>
        <a:off x="8869630" y="865420"/>
        <a:ext cx="2051635" cy="9847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E93D9-9FB6-4A26-B6E8-1061A9559C53}">
      <dsp:nvSpPr>
        <dsp:cNvPr id="0" name=""/>
        <dsp:cNvSpPr/>
      </dsp:nvSpPr>
      <dsp:spPr>
        <a:xfrm>
          <a:off x="718664" y="453902"/>
          <a:ext cx="1955812" cy="1955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30FB80-905A-42CF-84B4-685576A730B0}">
      <dsp:nvSpPr>
        <dsp:cNvPr id="0" name=""/>
        <dsp:cNvSpPr/>
      </dsp:nvSpPr>
      <dsp:spPr>
        <a:xfrm>
          <a:off x="1135476" y="870714"/>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EA73BA-D72B-4EF1-8A67-0B114A61D2D0}">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a:t>New York City Department of City Planning</a:t>
          </a:r>
        </a:p>
      </dsp:txBody>
      <dsp:txXfrm>
        <a:off x="93445" y="3018902"/>
        <a:ext cx="3206250" cy="720000"/>
      </dsp:txXfrm>
    </dsp:sp>
    <dsp:sp modelId="{03FF1D42-497C-42F6-A250-EF9EA98CA510}">
      <dsp:nvSpPr>
        <dsp:cNvPr id="0" name=""/>
        <dsp:cNvSpPr/>
      </dsp:nvSpPr>
      <dsp:spPr>
        <a:xfrm>
          <a:off x="4486008" y="453902"/>
          <a:ext cx="1955812" cy="1955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2A3DAC-1FC9-4A0C-BD27-0EF0C195AAF3}">
      <dsp:nvSpPr>
        <dsp:cNvPr id="0" name=""/>
        <dsp:cNvSpPr/>
      </dsp:nvSpPr>
      <dsp:spPr>
        <a:xfrm>
          <a:off x="4902820" y="8707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AFE9F8-1788-4822-9679-2AA67A371A92}">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a:t>New York City Department of Buildings</a:t>
          </a:r>
        </a:p>
      </dsp:txBody>
      <dsp:txXfrm>
        <a:off x="3860789" y="3018902"/>
        <a:ext cx="3206250" cy="720000"/>
      </dsp:txXfrm>
    </dsp:sp>
    <dsp:sp modelId="{19C8582C-2FFE-4351-85B0-8C4D31FC796B}">
      <dsp:nvSpPr>
        <dsp:cNvPr id="0" name=""/>
        <dsp:cNvSpPr/>
      </dsp:nvSpPr>
      <dsp:spPr>
        <a:xfrm>
          <a:off x="8253352" y="453902"/>
          <a:ext cx="1955812" cy="1955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935401-84FF-45FC-9677-5726BC7F8E15}">
      <dsp:nvSpPr>
        <dsp:cNvPr id="0" name=""/>
        <dsp:cNvSpPr/>
      </dsp:nvSpPr>
      <dsp:spPr>
        <a:xfrm>
          <a:off x="8670164" y="870714"/>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BADA2E-EBAE-4357-B0D4-EC47D1B7B380}">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a:t>United States Census Bureau</a:t>
          </a:r>
        </a:p>
      </dsp:txBody>
      <dsp:txXfrm>
        <a:off x="7628133" y="3018902"/>
        <a:ext cx="320625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4AA120-9B6C-40E6-B080-EEF941B5B7CB}">
      <dsp:nvSpPr>
        <dsp:cNvPr id="0" name=""/>
        <dsp:cNvSpPr/>
      </dsp:nvSpPr>
      <dsp:spPr>
        <a:xfrm>
          <a:off x="718664"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3986B8-9334-4D49-9692-2575149C94F0}">
      <dsp:nvSpPr>
        <dsp:cNvPr id="0" name=""/>
        <dsp:cNvSpPr/>
      </dsp:nvSpPr>
      <dsp:spPr>
        <a:xfrm>
          <a:off x="1135476" y="870714"/>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8A0E66-C640-41DD-BCE5-CD2D7A6AEF43}">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Audience </a:t>
          </a:r>
        </a:p>
      </dsp:txBody>
      <dsp:txXfrm>
        <a:off x="93445" y="3018902"/>
        <a:ext cx="3206250" cy="720000"/>
      </dsp:txXfrm>
    </dsp:sp>
    <dsp:sp modelId="{F3AFA1B7-5E1B-46D0-B188-EC90A03E598B}">
      <dsp:nvSpPr>
        <dsp:cNvPr id="0" name=""/>
        <dsp:cNvSpPr/>
      </dsp:nvSpPr>
      <dsp:spPr>
        <a:xfrm>
          <a:off x="4486008"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B847A8-A9CD-46BF-98D5-C7B84979464C}">
      <dsp:nvSpPr>
        <dsp:cNvPr id="0" name=""/>
        <dsp:cNvSpPr/>
      </dsp:nvSpPr>
      <dsp:spPr>
        <a:xfrm>
          <a:off x="4902820" y="8707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31A8D4-DC95-4218-B69E-D68A79F42794}">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Format</a:t>
          </a:r>
        </a:p>
      </dsp:txBody>
      <dsp:txXfrm>
        <a:off x="3860789" y="3018902"/>
        <a:ext cx="3206250" cy="720000"/>
      </dsp:txXfrm>
    </dsp:sp>
    <dsp:sp modelId="{BEBBDCB6-9F1E-4EE6-8481-4D8F60B786E1}">
      <dsp:nvSpPr>
        <dsp:cNvPr id="0" name=""/>
        <dsp:cNvSpPr/>
      </dsp:nvSpPr>
      <dsp:spPr>
        <a:xfrm>
          <a:off x="8253352"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091E85-31A3-473F-A9CC-DBF4CF499F18}">
      <dsp:nvSpPr>
        <dsp:cNvPr id="0" name=""/>
        <dsp:cNvSpPr/>
      </dsp:nvSpPr>
      <dsp:spPr>
        <a:xfrm>
          <a:off x="8670164" y="870714"/>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0E16A0-F380-4ED7-A258-ECAD362B2631}">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Applications for future projects</a:t>
          </a:r>
        </a:p>
      </dsp:txBody>
      <dsp:txXfrm>
        <a:off x="7628133" y="3018902"/>
        <a:ext cx="3206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3286FE-CCE0-487D-9A96-F16B62D7DE63}" type="datetimeFigureOut">
              <a:rPr lang="en-US" smtClean="0"/>
              <a:t>1/14/2025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5817DE-B887-4CD9-9171-6578E1E97936}" type="slidenum">
              <a:rPr lang="en-US" smtClean="0"/>
              <a:t>‹#›</a:t>
            </a:fld>
            <a:endParaRPr lang="en-US"/>
          </a:p>
        </p:txBody>
      </p:sp>
    </p:spTree>
    <p:extLst>
      <p:ext uri="{BB962C8B-B14F-4D97-AF65-F5344CB8AC3E}">
        <p14:creationId xmlns:p14="http://schemas.microsoft.com/office/powerpoint/2010/main" val="1520884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Ran </a:t>
            </a:r>
            <a:r>
              <a:rPr lang="en-US">
                <a:latin typeface="Aptos"/>
                <a:ea typeface="Calibri"/>
                <a:cs typeface="Calibri"/>
              </a:rPr>
              <a:t>along</a:t>
            </a:r>
            <a:r>
              <a:rPr lang="en-US"/>
              <a:t> the LIRR Montauk Division to Glendale. From Glendale, it branched off and ran south through Woodhaven, across Jamaica Bay on a wooden trestle, and to Rockaway Beach. One year later, the line was connected to the LIRR Atlantic Branch, with direct service to Downtown Brooklyn. But since it wasn't part of LIRR but used LIRR tracks, it lost revenue to the LIRR, leading to bankruptcy in 1887. Bankruptcy forced the line's sale to Austin Corbin of the LIRR, who reorganized it as the New York and Rockaway Beach Railway and leased it to his own LIRR</a:t>
            </a:r>
          </a:p>
        </p:txBody>
      </p:sp>
      <p:sp>
        <p:nvSpPr>
          <p:cNvPr id="4" name="Slide Number Placeholder 3"/>
          <p:cNvSpPr>
            <a:spLocks noGrp="1"/>
          </p:cNvSpPr>
          <p:nvPr>
            <p:ph type="sldNum" sz="quarter" idx="5"/>
          </p:nvPr>
        </p:nvSpPr>
        <p:spPr/>
        <p:txBody>
          <a:bodyPr/>
          <a:lstStyle/>
          <a:p>
            <a:fld id="{2A5817DE-B887-4CD9-9171-6578E1E97936}" type="slidenum">
              <a:rPr lang="en-US" smtClean="0"/>
              <a:t>3</a:t>
            </a:fld>
            <a:endParaRPr lang="en-US"/>
          </a:p>
        </p:txBody>
      </p:sp>
    </p:spTree>
    <p:extLst>
      <p:ext uri="{BB962C8B-B14F-4D97-AF65-F5344CB8AC3E}">
        <p14:creationId xmlns:p14="http://schemas.microsoft.com/office/powerpoint/2010/main" val="886855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MTA feasibility study: </a:t>
            </a:r>
            <a:r>
              <a:rPr lang="en-US"/>
              <a:t>cost estimate of between $6 and $8 billion (official cost estimate 8.1 billion)</a:t>
            </a:r>
          </a:p>
          <a:p>
            <a:r>
              <a:rPr lang="en-US">
                <a:latin typeface="Aptos"/>
                <a:ea typeface="Calibri"/>
                <a:cs typeface="Calibri"/>
              </a:rPr>
              <a:t>TEMS (Transportation Economics and Management Systems Inc.): </a:t>
            </a:r>
            <a:r>
              <a:rPr lang="en-US" b="1"/>
              <a:t>$3.4-$3.7 billion</a:t>
            </a:r>
          </a:p>
          <a:p>
            <a:r>
              <a:rPr lang="en-US"/>
              <a:t>The official cost estimate of $8.1 billion was inflated using non-standard contingency and Year of Expenditure Escalation calculations (based on FTA guidelines) and higher Professional Service fees</a:t>
            </a:r>
          </a:p>
        </p:txBody>
      </p:sp>
      <p:sp>
        <p:nvSpPr>
          <p:cNvPr id="4" name="Slide Number Placeholder 3"/>
          <p:cNvSpPr>
            <a:spLocks noGrp="1"/>
          </p:cNvSpPr>
          <p:nvPr>
            <p:ph type="sldNum" sz="quarter" idx="5"/>
          </p:nvPr>
        </p:nvSpPr>
        <p:spPr/>
        <p:txBody>
          <a:bodyPr/>
          <a:lstStyle/>
          <a:p>
            <a:fld id="{2A5817DE-B887-4CD9-9171-6578E1E97936}" type="slidenum">
              <a:rPr lang="en-US" smtClean="0"/>
              <a:t>6</a:t>
            </a:fld>
            <a:endParaRPr lang="en-US"/>
          </a:p>
        </p:txBody>
      </p:sp>
    </p:spTree>
    <p:extLst>
      <p:ext uri="{BB962C8B-B14F-4D97-AF65-F5344CB8AC3E}">
        <p14:creationId xmlns:p14="http://schemas.microsoft.com/office/powerpoint/2010/main" val="1262186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Instead of ending at the 71st/Continental stop in Forest Hills, the M line would branch off from the other Queens Boulevard subway lines between the 63rd Drive and 67th Avenue stations (dashed orange line). It would run south in a new tunnel under 67th Avenue until Fleet Street, where it would turn slightly to run below the former LIRR Rockaway Beach Branch right-of-way.</a:t>
            </a:r>
          </a:p>
        </p:txBody>
      </p:sp>
      <p:sp>
        <p:nvSpPr>
          <p:cNvPr id="4" name="Slide Number Placeholder 3"/>
          <p:cNvSpPr>
            <a:spLocks noGrp="1"/>
          </p:cNvSpPr>
          <p:nvPr>
            <p:ph type="sldNum" sz="quarter" idx="5"/>
          </p:nvPr>
        </p:nvSpPr>
        <p:spPr/>
        <p:txBody>
          <a:bodyPr/>
          <a:lstStyle/>
          <a:p>
            <a:fld id="{2A5817DE-B887-4CD9-9171-6578E1E97936}" type="slidenum">
              <a:rPr lang="en-US" smtClean="0"/>
              <a:t>7</a:t>
            </a:fld>
            <a:endParaRPr lang="en-US"/>
          </a:p>
        </p:txBody>
      </p:sp>
    </p:spTree>
    <p:extLst>
      <p:ext uri="{BB962C8B-B14F-4D97-AF65-F5344CB8AC3E}">
        <p14:creationId xmlns:p14="http://schemas.microsoft.com/office/powerpoint/2010/main" val="3836664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relatively new project for the IBO, therefore, we wanted to make sure we covered all of the areas that this request encompasses: </a:t>
            </a:r>
          </a:p>
        </p:txBody>
      </p:sp>
      <p:sp>
        <p:nvSpPr>
          <p:cNvPr id="4" name="Slide Number Placeholder 3"/>
          <p:cNvSpPr>
            <a:spLocks noGrp="1"/>
          </p:cNvSpPr>
          <p:nvPr>
            <p:ph type="sldNum" sz="quarter" idx="5"/>
          </p:nvPr>
        </p:nvSpPr>
        <p:spPr/>
        <p:txBody>
          <a:bodyPr/>
          <a:lstStyle/>
          <a:p>
            <a:fld id="{2A5817DE-B887-4CD9-9171-6578E1E97936}" type="slidenum">
              <a:rPr lang="en-US" smtClean="0"/>
              <a:t>9</a:t>
            </a:fld>
            <a:endParaRPr lang="en-US"/>
          </a:p>
        </p:txBody>
      </p:sp>
    </p:spTree>
    <p:extLst>
      <p:ext uri="{BB962C8B-B14F-4D97-AF65-F5344CB8AC3E}">
        <p14:creationId xmlns:p14="http://schemas.microsoft.com/office/powerpoint/2010/main" val="1019644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63343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3718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60025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00673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99389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76934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04790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1101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85389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82321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95375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1/14/2025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71890062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10_7D5018BB.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yc.gov/office-of-the-mayor/news/193-24/mayor-adams-more-120-million-federal-grants-secures-administration-s-largest" TargetMode="External"/><Relationship Id="rId2" Type="http://schemas.openxmlformats.org/officeDocument/2006/relationships/hyperlink" Target="https://www.nyc.gov/office-of-the-mayor/news/675-22/mayor-adams-35-million-investment-phase-one-new-linear-park-queens#/0" TargetMode="External"/><Relationship Id="rId1" Type="http://schemas.openxmlformats.org/officeDocument/2006/relationships/slideLayout" Target="../slideLayouts/slideLayout9.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hyperlink" Target="https://southwestcorridorpark.org/" TargetMode="External"/><Relationship Id="rId5" Type="http://schemas.openxmlformats.org/officeDocument/2006/relationships/hyperlink" Target="https://thequeenslink.org/wp-content/uploads/2021/06/The-QueensLink-Corridor-Analysis_Ph-1-Prelim-Assessment_Exec-Summ_June-2021_Exec.pdf" TargetMode="External"/><Relationship Id="rId4" Type="http://schemas.openxmlformats.org/officeDocument/2006/relationships/hyperlink" Target="https://new.mta.info/project/reactivating-rockaway-beach-branch" TargetMode="External"/></Relationships>
</file>

<file path=ppt/slides/_rels/slide7.xml.rels><?xml version="1.0" encoding="UTF-8" standalone="yes"?>
<Relationships xmlns="http://schemas.openxmlformats.org/package/2006/relationships"><Relationship Id="rId3" Type="http://schemas.microsoft.com/office/2018/10/relationships/comments" Target="../comments/modernComment_10C_9FD96D1F.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hyperlink" Target="https://qns.com/2025/01/queenslink-400k-grant-transit-project/" TargetMode="Externa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hyperlink" Target="https://legistar.council.nyc.gov/LegislationDetail.aspx?ID=6557451&amp;GUID=CE1720EF-7CAE-460B-B5A7-59E832869496&amp;Options=Advanced&amp;Search=" TargetMode="External"/><Relationship Id="rId2" Type="http://schemas.microsoft.com/office/2018/10/relationships/comments" Target="../comments/modernComment_108_C1D4D08E.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storymaps.arcgis.com/stories/962c9e3986c040ec9005869e1bf36da8/edit"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C681C32C-7AFC-4BB3-9088-65CBDFC5D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84919" y="4583953"/>
            <a:ext cx="5218213" cy="1465973"/>
          </a:xfrm>
        </p:spPr>
        <p:txBody>
          <a:bodyPr vert="horz" lIns="91440" tIns="45720" rIns="91440" bIns="45720" rtlCol="0" anchor="t">
            <a:normAutofit/>
          </a:bodyPr>
          <a:lstStyle/>
          <a:p>
            <a:r>
              <a:rPr lang="en-US" sz="3600" b="1"/>
              <a:t>The </a:t>
            </a:r>
            <a:r>
              <a:rPr lang="en-US" sz="3600" b="1" err="1"/>
              <a:t>QueensLink</a:t>
            </a:r>
            <a:r>
              <a:rPr lang="en-US" sz="3600" b="1"/>
              <a:t> Project</a:t>
            </a:r>
            <a:br>
              <a:rPr lang="en-US" sz="4000"/>
            </a:br>
            <a:br>
              <a:rPr lang="en-US" sz="4000"/>
            </a:br>
            <a:r>
              <a:rPr lang="en-US" sz="2000">
                <a:latin typeface="Aptos"/>
              </a:rPr>
              <a:t>January 14th, 2025</a:t>
            </a:r>
          </a:p>
          <a:p>
            <a:endParaRPr lang="en-US" sz="4000"/>
          </a:p>
        </p:txBody>
      </p:sp>
      <p:pic>
        <p:nvPicPr>
          <p:cNvPr id="4" name="Picture 3">
            <a:extLst>
              <a:ext uri="{FF2B5EF4-FFF2-40B4-BE49-F238E27FC236}">
                <a16:creationId xmlns:a16="http://schemas.microsoft.com/office/drawing/2014/main" id="{9DB68039-A167-3029-C203-6A815D642142}"/>
              </a:ext>
            </a:extLst>
          </p:cNvPr>
          <p:cNvPicPr>
            <a:picLocks noChangeAspect="1"/>
          </p:cNvPicPr>
          <p:nvPr/>
        </p:nvPicPr>
        <p:blipFill>
          <a:blip r:embed="rId2"/>
          <a:srcRect t="30621" b="18179"/>
          <a:stretch/>
        </p:blipFill>
        <p:spPr>
          <a:xfrm>
            <a:off x="20" y="432"/>
            <a:ext cx="12191980" cy="4244759"/>
          </a:xfrm>
          <a:prstGeom prst="rect">
            <a:avLst/>
          </a:prstGeom>
        </p:spPr>
      </p:pic>
      <p:sp>
        <p:nvSpPr>
          <p:cNvPr id="3" name="Subtitle 2"/>
          <p:cNvSpPr>
            <a:spLocks noGrp="1"/>
          </p:cNvSpPr>
          <p:nvPr>
            <p:ph type="subTitle" idx="1"/>
          </p:nvPr>
        </p:nvSpPr>
        <p:spPr>
          <a:xfrm>
            <a:off x="6096000" y="4583953"/>
            <a:ext cx="5638800" cy="1465973"/>
          </a:xfrm>
        </p:spPr>
        <p:txBody>
          <a:bodyPr vert="horz" lIns="91440" tIns="45720" rIns="91440" bIns="45720" rtlCol="0" anchor="t">
            <a:noAutofit/>
          </a:bodyPr>
          <a:lstStyle/>
          <a:p>
            <a:pPr algn="l"/>
            <a:r>
              <a:rPr lang="en-US" sz="2800"/>
              <a:t>Jan Mendez</a:t>
            </a:r>
          </a:p>
          <a:p>
            <a:pPr algn="l"/>
            <a:r>
              <a:rPr lang="en-US" sz="2800"/>
              <a:t>Elliot Jackson-Ontkush</a:t>
            </a:r>
          </a:p>
          <a:p>
            <a:pPr algn="l"/>
            <a:r>
              <a:rPr lang="en-US" sz="2800"/>
              <a:t>Wesley Nay</a:t>
            </a:r>
          </a:p>
        </p:txBody>
      </p:sp>
      <p:sp>
        <p:nvSpPr>
          <p:cNvPr id="58" name="Rectangle 57">
            <a:extLst>
              <a:ext uri="{FF2B5EF4-FFF2-40B4-BE49-F238E27FC236}">
                <a16:creationId xmlns:a16="http://schemas.microsoft.com/office/drawing/2014/main" id="{199C0ED0-69DE-4C31-A5CF-E2A46FD30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D42B8BD-40AF-488E-8A79-D7256C9172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45F4C4-554A-4FDE-22DB-67BE607A78F2}"/>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Agenda</a:t>
            </a:r>
          </a:p>
        </p:txBody>
      </p:sp>
      <p:graphicFrame>
        <p:nvGraphicFramePr>
          <p:cNvPr id="12" name="Content Placeholder 2">
            <a:extLst>
              <a:ext uri="{FF2B5EF4-FFF2-40B4-BE49-F238E27FC236}">
                <a16:creationId xmlns:a16="http://schemas.microsoft.com/office/drawing/2014/main" id="{657FE42B-6053-D6D4-E0BD-89A349AF154D}"/>
              </a:ext>
            </a:extLst>
          </p:cNvPr>
          <p:cNvGraphicFramePr>
            <a:graphicFrameLocks noGrp="1"/>
          </p:cNvGraphicFramePr>
          <p:nvPr>
            <p:ph idx="1"/>
            <p:extLst>
              <p:ext uri="{D42A27DB-BD31-4B8C-83A1-F6EECF244321}">
                <p14:modId xmlns:p14="http://schemas.microsoft.com/office/powerpoint/2010/main" val="903407003"/>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4061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 name="Rectangle 12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1CC6F8-4974-89C7-5604-2011F10E5C2C}"/>
              </a:ext>
            </a:extLst>
          </p:cNvPr>
          <p:cNvSpPr>
            <a:spLocks noGrp="1"/>
          </p:cNvSpPr>
          <p:nvPr>
            <p:ph type="title"/>
          </p:nvPr>
        </p:nvSpPr>
        <p:spPr>
          <a:xfrm>
            <a:off x="447918" y="95166"/>
            <a:ext cx="5206928" cy="1807305"/>
          </a:xfrm>
        </p:spPr>
        <p:txBody>
          <a:bodyPr vert="horz" lIns="91440" tIns="45720" rIns="91440" bIns="45720" rtlCol="0" anchor="ctr">
            <a:normAutofit/>
          </a:bodyPr>
          <a:lstStyle/>
          <a:p>
            <a:r>
              <a:rPr lang="en-US"/>
              <a:t>History and Background</a:t>
            </a:r>
          </a:p>
        </p:txBody>
      </p:sp>
      <p:pic>
        <p:nvPicPr>
          <p:cNvPr id="6" name="Picture 5">
            <a:extLst>
              <a:ext uri="{FF2B5EF4-FFF2-40B4-BE49-F238E27FC236}">
                <a16:creationId xmlns:a16="http://schemas.microsoft.com/office/drawing/2014/main" id="{B5F8EF7C-95D9-4192-1659-6A32C6B8B376}"/>
              </a:ext>
            </a:extLst>
          </p:cNvPr>
          <p:cNvPicPr>
            <a:picLocks noChangeAspect="1"/>
          </p:cNvPicPr>
          <p:nvPr/>
        </p:nvPicPr>
        <p:blipFill>
          <a:blip r:embed="rId4"/>
          <a:stretch>
            <a:fillRect/>
          </a:stretch>
        </p:blipFill>
        <p:spPr>
          <a:xfrm>
            <a:off x="4754460" y="165717"/>
            <a:ext cx="7440032" cy="6526566"/>
          </a:xfrm>
          <a:prstGeom prst="rect">
            <a:avLst/>
          </a:prstGeom>
        </p:spPr>
      </p:pic>
      <p:sp>
        <p:nvSpPr>
          <p:cNvPr id="118" name="TextBox 117">
            <a:extLst>
              <a:ext uri="{FF2B5EF4-FFF2-40B4-BE49-F238E27FC236}">
                <a16:creationId xmlns:a16="http://schemas.microsoft.com/office/drawing/2014/main" id="{29CC4D2A-6632-F9A1-9141-2294F55D0BF3}"/>
              </a:ext>
            </a:extLst>
          </p:cNvPr>
          <p:cNvSpPr txBox="1"/>
          <p:nvPr/>
        </p:nvSpPr>
        <p:spPr>
          <a:xfrm>
            <a:off x="200891" y="1719122"/>
            <a:ext cx="5078300" cy="483076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b="1"/>
              <a:t>1880</a:t>
            </a:r>
            <a:r>
              <a:rPr lang="en-US"/>
              <a:t>: The Rockaway Beach Branch opens as the New York, Woodhaven, and Rockaway Railroad</a:t>
            </a:r>
          </a:p>
          <a:p>
            <a:pPr marL="285750" indent="-228600">
              <a:lnSpc>
                <a:spcPct val="90000"/>
              </a:lnSpc>
              <a:spcAft>
                <a:spcPts val="600"/>
              </a:spcAft>
              <a:buFont typeface="Arial" panose="020B0604020202020204" pitchFamily="34" charset="0"/>
              <a:buChar char="•"/>
            </a:pPr>
            <a:r>
              <a:rPr lang="en-US" b="1"/>
              <a:t>1887</a:t>
            </a:r>
            <a:r>
              <a:rPr lang="en-US"/>
              <a:t>: Bankruptcy and acquired by the Long Island Rail Road (LIRR) </a:t>
            </a:r>
          </a:p>
          <a:p>
            <a:pPr marL="285750" indent="-228600">
              <a:lnSpc>
                <a:spcPct val="90000"/>
              </a:lnSpc>
              <a:spcAft>
                <a:spcPts val="600"/>
              </a:spcAft>
              <a:buFont typeface="Arial" panose="020B0604020202020204" pitchFamily="34" charset="0"/>
              <a:buChar char="•"/>
            </a:pPr>
            <a:r>
              <a:rPr lang="en-US" b="1"/>
              <a:t>1910</a:t>
            </a:r>
            <a:r>
              <a:rPr lang="en-US"/>
              <a:t>: LIRR completely rebuilds Main Line from Penn Station to Jamaica.</a:t>
            </a:r>
          </a:p>
          <a:p>
            <a:pPr marL="285750" indent="-228600">
              <a:lnSpc>
                <a:spcPct val="90000"/>
              </a:lnSpc>
              <a:spcAft>
                <a:spcPts val="600"/>
              </a:spcAft>
              <a:buFont typeface="Arial" panose="020B0604020202020204" pitchFamily="34" charset="0"/>
              <a:buChar char="•"/>
            </a:pPr>
            <a:r>
              <a:rPr lang="en-US" b="1"/>
              <a:t>1939 – 1942</a:t>
            </a:r>
            <a:r>
              <a:rPr lang="en-US"/>
              <a:t>: LIRR Atlantic Branch is put into a subway, and Rockaway Branch uses this tunnel to reach Downtown Brooklyn.</a:t>
            </a:r>
          </a:p>
          <a:p>
            <a:pPr marL="285750" indent="-228600">
              <a:lnSpc>
                <a:spcPct val="90000"/>
              </a:lnSpc>
              <a:spcAft>
                <a:spcPts val="600"/>
              </a:spcAft>
              <a:buFont typeface="Arial" panose="020B0604020202020204" pitchFamily="34" charset="0"/>
              <a:buChar char="•"/>
            </a:pPr>
            <a:r>
              <a:rPr lang="en-US" b="1"/>
              <a:t>1950</a:t>
            </a:r>
            <a:r>
              <a:rPr lang="en-US"/>
              <a:t>: Fire on the Rockaway Beach Branch leads to cut in all service south of Ozone Park.</a:t>
            </a:r>
          </a:p>
          <a:p>
            <a:pPr marL="285750" indent="-228600">
              <a:lnSpc>
                <a:spcPct val="90000"/>
              </a:lnSpc>
              <a:spcAft>
                <a:spcPts val="600"/>
              </a:spcAft>
              <a:buFont typeface="Arial" panose="020B0604020202020204" pitchFamily="34" charset="0"/>
              <a:buChar char="•"/>
            </a:pPr>
            <a:r>
              <a:rPr lang="en-US" b="1"/>
              <a:t>1952</a:t>
            </a:r>
            <a:r>
              <a:rPr lang="en-US"/>
              <a:t>: The City of New York sees potential in the line and buys it.</a:t>
            </a:r>
          </a:p>
          <a:p>
            <a:pPr marL="285750" indent="-228600">
              <a:lnSpc>
                <a:spcPct val="90000"/>
              </a:lnSpc>
              <a:spcAft>
                <a:spcPts val="600"/>
              </a:spcAft>
              <a:buFont typeface="Arial" panose="020B0604020202020204" pitchFamily="34" charset="0"/>
              <a:buChar char="•"/>
            </a:pPr>
            <a:r>
              <a:rPr lang="en-US" b="1"/>
              <a:t>1962</a:t>
            </a:r>
            <a:r>
              <a:rPr lang="en-US"/>
              <a:t>: All service cut. Line has been abandoned for 62 years. </a:t>
            </a:r>
          </a:p>
          <a:p>
            <a:pPr marL="285750" indent="-228600">
              <a:lnSpc>
                <a:spcPct val="90000"/>
              </a:lnSpc>
              <a:spcAft>
                <a:spcPts val="600"/>
              </a:spcAft>
              <a:buFont typeface="Arial" panose="020B0604020202020204" pitchFamily="34" charset="0"/>
              <a:buChar char="•"/>
            </a:pPr>
            <a:endParaRPr lang="en-US" sz="1600"/>
          </a:p>
        </p:txBody>
      </p:sp>
    </p:spTree>
    <p:extLst>
      <p:ext uri="{BB962C8B-B14F-4D97-AF65-F5344CB8AC3E}">
        <p14:creationId xmlns:p14="http://schemas.microsoft.com/office/powerpoint/2010/main" val="2102401211"/>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1" name="Rectangle 50">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1CC6F8-4974-89C7-5604-2011F10E5C2C}"/>
              </a:ext>
            </a:extLst>
          </p:cNvPr>
          <p:cNvSpPr>
            <a:spLocks noGrp="1"/>
          </p:cNvSpPr>
          <p:nvPr>
            <p:ph type="title"/>
          </p:nvPr>
        </p:nvSpPr>
        <p:spPr>
          <a:xfrm>
            <a:off x="699714" y="353160"/>
            <a:ext cx="7091300" cy="898581"/>
          </a:xfrm>
        </p:spPr>
        <p:txBody>
          <a:bodyPr vert="horz" lIns="91440" tIns="45720" rIns="91440" bIns="45720" rtlCol="0" anchor="ctr">
            <a:normAutofit/>
          </a:bodyPr>
          <a:lstStyle/>
          <a:p>
            <a:r>
              <a:rPr lang="en-US" sz="3700">
                <a:solidFill>
                  <a:srgbClr val="FFFFFF"/>
                </a:solidFill>
              </a:rPr>
              <a:t>Currently Abandoned Infrastructure</a:t>
            </a:r>
          </a:p>
        </p:txBody>
      </p:sp>
      <p:pic>
        <p:nvPicPr>
          <p:cNvPr id="44" name="Picture 43" descr="6878672736_0d2a96095e_b.jpg (1024×683)">
            <a:extLst>
              <a:ext uri="{FF2B5EF4-FFF2-40B4-BE49-F238E27FC236}">
                <a16:creationId xmlns:a16="http://schemas.microsoft.com/office/drawing/2014/main" id="{ACFEEFBA-99F3-7DDF-065A-85DC81374C18}"/>
              </a:ext>
            </a:extLst>
          </p:cNvPr>
          <p:cNvPicPr>
            <a:picLocks noChangeAspect="1"/>
          </p:cNvPicPr>
          <p:nvPr/>
        </p:nvPicPr>
        <p:blipFill>
          <a:blip r:embed="rId2"/>
          <a:stretch>
            <a:fillRect/>
          </a:stretch>
        </p:blipFill>
        <p:spPr>
          <a:xfrm>
            <a:off x="444352" y="2196347"/>
            <a:ext cx="5538183" cy="3748589"/>
          </a:xfrm>
          <a:prstGeom prst="rect">
            <a:avLst/>
          </a:prstGeom>
        </p:spPr>
      </p:pic>
      <p:pic>
        <p:nvPicPr>
          <p:cNvPr id="43" name="Content Placeholder 3" descr="rockaway-beach-bound-2.jpg (1200×817)">
            <a:extLst>
              <a:ext uri="{FF2B5EF4-FFF2-40B4-BE49-F238E27FC236}">
                <a16:creationId xmlns:a16="http://schemas.microsoft.com/office/drawing/2014/main" id="{BB6786FB-EFA4-29B5-E0C3-9E91AEB2508E}"/>
              </a:ext>
            </a:extLst>
          </p:cNvPr>
          <p:cNvPicPr>
            <a:picLocks noChangeAspect="1"/>
          </p:cNvPicPr>
          <p:nvPr/>
        </p:nvPicPr>
        <p:blipFill>
          <a:blip r:embed="rId3"/>
          <a:stretch>
            <a:fillRect/>
          </a:stretch>
        </p:blipFill>
        <p:spPr>
          <a:xfrm>
            <a:off x="6272097" y="2200764"/>
            <a:ext cx="5548621" cy="3760536"/>
          </a:xfrm>
          <a:prstGeom prst="rect">
            <a:avLst/>
          </a:prstGeom>
        </p:spPr>
      </p:pic>
    </p:spTree>
    <p:extLst>
      <p:ext uri="{BB962C8B-B14F-4D97-AF65-F5344CB8AC3E}">
        <p14:creationId xmlns:p14="http://schemas.microsoft.com/office/powerpoint/2010/main" val="3489144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32" name="Rectangle 3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B081CE-564A-B95D-35CD-1E3E3424449C}"/>
              </a:ext>
            </a:extLst>
          </p:cNvPr>
          <p:cNvSpPr>
            <a:spLocks noGrp="1"/>
          </p:cNvSpPr>
          <p:nvPr>
            <p:ph type="title"/>
          </p:nvPr>
        </p:nvSpPr>
        <p:spPr>
          <a:xfrm>
            <a:off x="761803" y="350196"/>
            <a:ext cx="4646904" cy="1624520"/>
          </a:xfrm>
        </p:spPr>
        <p:txBody>
          <a:bodyPr vert="horz" lIns="91440" tIns="45720" rIns="91440" bIns="45720" rtlCol="0" anchor="ctr">
            <a:normAutofit/>
          </a:bodyPr>
          <a:lstStyle/>
          <a:p>
            <a:r>
              <a:rPr lang="en-US" sz="3700"/>
              <a:t>Proposed Alternative: </a:t>
            </a:r>
            <a:r>
              <a:rPr lang="en-US" sz="3700" err="1"/>
              <a:t>QueensWay</a:t>
            </a:r>
            <a:endParaRPr lang="en-US" sz="3700"/>
          </a:p>
        </p:txBody>
      </p:sp>
      <p:sp>
        <p:nvSpPr>
          <p:cNvPr id="3" name="Content Placeholder 2">
            <a:extLst>
              <a:ext uri="{FF2B5EF4-FFF2-40B4-BE49-F238E27FC236}">
                <a16:creationId xmlns:a16="http://schemas.microsoft.com/office/drawing/2014/main" id="{D4EFED3E-38A9-D93E-2FD2-25C8E015C8B7}"/>
              </a:ext>
            </a:extLst>
          </p:cNvPr>
          <p:cNvSpPr>
            <a:spLocks noGrp="1"/>
          </p:cNvSpPr>
          <p:nvPr>
            <p:ph type="body" sz="half" idx="2"/>
          </p:nvPr>
        </p:nvSpPr>
        <p:spPr>
          <a:xfrm>
            <a:off x="761802" y="2311707"/>
            <a:ext cx="4646905" cy="4044642"/>
          </a:xfrm>
        </p:spPr>
        <p:txBody>
          <a:bodyPr vert="horz" lIns="91440" tIns="45720" rIns="91440" bIns="45720" rtlCol="0" anchor="ctr">
            <a:normAutofit/>
          </a:bodyPr>
          <a:lstStyle/>
          <a:p>
            <a:pPr marL="457200" indent="-228600">
              <a:buFont typeface="Arial" panose="020B0604020202020204" pitchFamily="34" charset="0"/>
              <a:buChar char="•"/>
            </a:pPr>
            <a:r>
              <a:rPr lang="en-US" sz="2000"/>
              <a:t>Seeks to convert the land into a new highline style park stretching 47 acres with 7 miles of greenway</a:t>
            </a:r>
          </a:p>
          <a:p>
            <a:pPr marL="457200" indent="-228600">
              <a:buFont typeface="Arial" panose="020B0604020202020204" pitchFamily="34" charset="0"/>
              <a:buChar char="•"/>
            </a:pPr>
            <a:r>
              <a:rPr lang="en-US" sz="2000"/>
              <a:t>No public transit component</a:t>
            </a:r>
          </a:p>
          <a:p>
            <a:pPr marL="457200" indent="-228600">
              <a:buFont typeface="Arial" panose="020B0604020202020204" pitchFamily="34" charset="0"/>
              <a:buChar char="•"/>
            </a:pPr>
            <a:r>
              <a:rPr lang="en-US" sz="2000"/>
              <a:t>Seemingly favored by Eric Adams, who announced </a:t>
            </a:r>
            <a:r>
              <a:rPr lang="en-US" sz="2000">
                <a:hlinkClick r:id="rId2"/>
              </a:rPr>
              <a:t>$35 million investment</a:t>
            </a:r>
            <a:r>
              <a:rPr lang="en-US" sz="2000"/>
              <a:t> in September 2022 for Phase 1</a:t>
            </a:r>
          </a:p>
          <a:p>
            <a:pPr marL="457200" indent="-228600">
              <a:buFont typeface="Arial" panose="020B0604020202020204" pitchFamily="34" charset="0"/>
              <a:buChar char="•"/>
            </a:pPr>
            <a:r>
              <a:rPr lang="en-US" sz="2000"/>
              <a:t>NYC Parks and Trust for Public Land awarded a </a:t>
            </a:r>
            <a:r>
              <a:rPr lang="en-US" sz="2000">
                <a:hlinkClick r:id="rId3"/>
              </a:rPr>
              <a:t>$117 million federal grant</a:t>
            </a:r>
            <a:r>
              <a:rPr lang="en-US" sz="2000"/>
              <a:t> in March 2024 for Phase 2</a:t>
            </a:r>
          </a:p>
        </p:txBody>
      </p:sp>
      <p:pic>
        <p:nvPicPr>
          <p:cNvPr id="5" name="Picture 4">
            <a:extLst>
              <a:ext uri="{FF2B5EF4-FFF2-40B4-BE49-F238E27FC236}">
                <a16:creationId xmlns:a16="http://schemas.microsoft.com/office/drawing/2014/main" id="{0FF9485B-86C8-C1ED-0DB8-D589CC7CD459}"/>
              </a:ext>
            </a:extLst>
          </p:cNvPr>
          <p:cNvPicPr>
            <a:picLocks noChangeAspect="1"/>
          </p:cNvPicPr>
          <p:nvPr/>
        </p:nvPicPr>
        <p:blipFill>
          <a:blip r:embed="rId4"/>
          <a:stretch>
            <a:fillRect/>
          </a:stretch>
        </p:blipFill>
        <p:spPr>
          <a:xfrm>
            <a:off x="5347204" y="783"/>
            <a:ext cx="6845030" cy="6856187"/>
          </a:xfrm>
          <a:prstGeom prst="rect">
            <a:avLst/>
          </a:prstGeom>
        </p:spPr>
      </p:pic>
    </p:spTree>
    <p:extLst>
      <p:ext uri="{BB962C8B-B14F-4D97-AF65-F5344CB8AC3E}">
        <p14:creationId xmlns:p14="http://schemas.microsoft.com/office/powerpoint/2010/main" val="1121486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173E4-0022-E738-99A1-F4D5D6AB8549}"/>
              </a:ext>
            </a:extLst>
          </p:cNvPr>
          <p:cNvSpPr>
            <a:spLocks noGrp="1"/>
          </p:cNvSpPr>
          <p:nvPr>
            <p:ph type="title"/>
          </p:nvPr>
        </p:nvSpPr>
        <p:spPr>
          <a:xfrm>
            <a:off x="839788" y="457200"/>
            <a:ext cx="3932237" cy="1230086"/>
          </a:xfrm>
        </p:spPr>
        <p:txBody>
          <a:bodyPr vert="horz" lIns="91440" tIns="45720" rIns="91440" bIns="45720" rtlCol="0" anchor="t">
            <a:normAutofit/>
          </a:bodyPr>
          <a:lstStyle/>
          <a:p>
            <a:r>
              <a:rPr lang="en-US"/>
              <a:t>Proposed Alternative: </a:t>
            </a:r>
            <a:r>
              <a:rPr lang="en-US" err="1"/>
              <a:t>QueensLink</a:t>
            </a:r>
            <a:endParaRPr lang="en-US"/>
          </a:p>
        </p:txBody>
      </p:sp>
      <p:pic>
        <p:nvPicPr>
          <p:cNvPr id="5" name="Picture Placeholder 4" descr="Subway map showing how the QueensLink extends the M train to the Rockaways.">
            <a:extLst>
              <a:ext uri="{FF2B5EF4-FFF2-40B4-BE49-F238E27FC236}">
                <a16:creationId xmlns:a16="http://schemas.microsoft.com/office/drawing/2014/main" id="{DC984B40-27E8-1C28-EE0D-0AA73A864E01}"/>
              </a:ext>
            </a:extLst>
          </p:cNvPr>
          <p:cNvPicPr>
            <a:picLocks noGrp="1" noChangeAspect="1"/>
          </p:cNvPicPr>
          <p:nvPr>
            <p:ph type="pic" idx="1"/>
          </p:nvPr>
        </p:nvPicPr>
        <p:blipFill>
          <a:blip r:embed="rId3"/>
          <a:srcRect b="-781"/>
          <a:stretch/>
        </p:blipFill>
        <p:spPr>
          <a:xfrm>
            <a:off x="5183188" y="174625"/>
            <a:ext cx="6172200" cy="6560657"/>
          </a:xfrm>
        </p:spPr>
      </p:pic>
      <p:sp>
        <p:nvSpPr>
          <p:cNvPr id="4" name="Text Placeholder 3">
            <a:extLst>
              <a:ext uri="{FF2B5EF4-FFF2-40B4-BE49-F238E27FC236}">
                <a16:creationId xmlns:a16="http://schemas.microsoft.com/office/drawing/2014/main" id="{3234F232-5F92-2EB1-25F3-353C20D457C3}"/>
              </a:ext>
            </a:extLst>
          </p:cNvPr>
          <p:cNvSpPr>
            <a:spLocks noGrp="1"/>
          </p:cNvSpPr>
          <p:nvPr>
            <p:ph type="body" sz="half" idx="2"/>
          </p:nvPr>
        </p:nvSpPr>
        <p:spPr>
          <a:xfrm>
            <a:off x="839788" y="1759858"/>
            <a:ext cx="3932237" cy="4829261"/>
          </a:xfrm>
        </p:spPr>
        <p:txBody>
          <a:bodyPr vert="horz" lIns="91440" tIns="45720" rIns="91440" bIns="45720" rtlCol="0" anchor="t">
            <a:normAutofit lnSpcReduction="10000"/>
          </a:bodyPr>
          <a:lstStyle/>
          <a:p>
            <a:pPr marL="285750" indent="-285750">
              <a:buChar char="•"/>
            </a:pPr>
            <a:r>
              <a:rPr lang="en-US" sz="2000"/>
              <a:t>Seeks to connect the Queens Blvd line to the Rockaways via the A train to create the first North-South Borough line</a:t>
            </a:r>
            <a:endParaRPr lang="en-US"/>
          </a:p>
          <a:p>
            <a:pPr marL="285750" indent="-285750">
              <a:buChar char="•"/>
            </a:pPr>
            <a:r>
              <a:rPr lang="en-US" sz="2000"/>
              <a:t>Includes 4 new stations with transfers to the A, J/Z, EFR, and LIRR trains</a:t>
            </a:r>
          </a:p>
          <a:p>
            <a:pPr marL="285750" indent="-285750">
              <a:buChar char="•"/>
            </a:pPr>
            <a:r>
              <a:rPr lang="en-US" sz="2000"/>
              <a:t>Proposes up to 33 acres of new parks and protected bike paths along the right-of-way</a:t>
            </a:r>
          </a:p>
          <a:p>
            <a:pPr marL="285750" indent="-285750">
              <a:buChar char="•"/>
            </a:pPr>
            <a:r>
              <a:rPr lang="en-US" sz="2000">
                <a:hlinkClick r:id="rId4"/>
              </a:rPr>
              <a:t>MTA 2019 feasibility study</a:t>
            </a:r>
          </a:p>
          <a:p>
            <a:pPr marL="285750" indent="-285750">
              <a:buChar char="•"/>
            </a:pPr>
            <a:r>
              <a:rPr lang="en-US" sz="2000">
                <a:hlinkClick r:id="rId5"/>
              </a:rPr>
              <a:t>TEMS feasibility study June 2021</a:t>
            </a:r>
          </a:p>
          <a:p>
            <a:pPr marL="285750" indent="-285750">
              <a:buChar char="•"/>
            </a:pPr>
            <a:r>
              <a:rPr lang="en-US" sz="2000"/>
              <a:t>Similar project: </a:t>
            </a:r>
          </a:p>
          <a:p>
            <a:pPr marL="742950" lvl="1" indent="-285750">
              <a:buChar char="•"/>
            </a:pPr>
            <a:r>
              <a:rPr lang="en-US" sz="1800">
                <a:hlinkClick r:id="rId6"/>
              </a:rPr>
              <a:t>Southwest Corridor</a:t>
            </a:r>
            <a:r>
              <a:rPr lang="en-US" sz="1800"/>
              <a:t> in Boston, MA</a:t>
            </a:r>
          </a:p>
        </p:txBody>
      </p:sp>
    </p:spTree>
    <p:extLst>
      <p:ext uri="{BB962C8B-B14F-4D97-AF65-F5344CB8AC3E}">
        <p14:creationId xmlns:p14="http://schemas.microsoft.com/office/powerpoint/2010/main" val="2064270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Map of the QueensLink right-of-way between Queens Blvd and Ozone Park.">
            <a:extLst>
              <a:ext uri="{FF2B5EF4-FFF2-40B4-BE49-F238E27FC236}">
                <a16:creationId xmlns:a16="http://schemas.microsoft.com/office/drawing/2014/main" id="{71854CC5-C0BB-F837-8B60-D16A7407A2C9}"/>
              </a:ext>
            </a:extLst>
          </p:cNvPr>
          <p:cNvPicPr>
            <a:picLocks noChangeAspect="1"/>
          </p:cNvPicPr>
          <p:nvPr/>
        </p:nvPicPr>
        <p:blipFill>
          <a:blip r:embed="rId4"/>
          <a:srcRect l="75" r="153" b="-521"/>
          <a:stretch/>
        </p:blipFill>
        <p:spPr>
          <a:xfrm>
            <a:off x="6974684" y="9"/>
            <a:ext cx="5216217" cy="6863459"/>
          </a:xfrm>
          <a:prstGeom prst="rect">
            <a:avLst/>
          </a:prstGeom>
        </p:spPr>
      </p:pic>
      <p:sp useBgFill="1">
        <p:nvSpPr>
          <p:cNvPr id="34" name="Rectangle 33">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B081CE-564A-B95D-35CD-1E3E3424449C}"/>
              </a:ext>
            </a:extLst>
          </p:cNvPr>
          <p:cNvSpPr>
            <a:spLocks noGrp="1"/>
          </p:cNvSpPr>
          <p:nvPr>
            <p:ph type="title"/>
          </p:nvPr>
        </p:nvSpPr>
        <p:spPr>
          <a:xfrm>
            <a:off x="761801" y="328512"/>
            <a:ext cx="4778387" cy="1628970"/>
          </a:xfrm>
        </p:spPr>
        <p:txBody>
          <a:bodyPr vert="horz" lIns="91440" tIns="45720" rIns="91440" bIns="45720" rtlCol="0" anchor="ctr">
            <a:normAutofit/>
          </a:bodyPr>
          <a:lstStyle/>
          <a:p>
            <a:r>
              <a:rPr lang="en-US" sz="3700"/>
              <a:t> </a:t>
            </a:r>
            <a:r>
              <a:rPr lang="en-US" sz="3700" err="1"/>
              <a:t>QueensLink</a:t>
            </a:r>
            <a:r>
              <a:rPr lang="en-US" sz="3700"/>
              <a:t> cont.</a:t>
            </a:r>
          </a:p>
        </p:txBody>
      </p:sp>
      <p:sp>
        <p:nvSpPr>
          <p:cNvPr id="3" name="Content Placeholder 2">
            <a:extLst>
              <a:ext uri="{FF2B5EF4-FFF2-40B4-BE49-F238E27FC236}">
                <a16:creationId xmlns:a16="http://schemas.microsoft.com/office/drawing/2014/main" id="{D4EFED3E-38A9-D93E-2FD2-25C8E015C8B7}"/>
              </a:ext>
            </a:extLst>
          </p:cNvPr>
          <p:cNvSpPr>
            <a:spLocks noGrp="1"/>
          </p:cNvSpPr>
          <p:nvPr>
            <p:ph type="body" sz="half" idx="2"/>
          </p:nvPr>
        </p:nvSpPr>
        <p:spPr>
          <a:xfrm>
            <a:off x="161929" y="2609312"/>
            <a:ext cx="5118435" cy="3952871"/>
          </a:xfrm>
        </p:spPr>
        <p:txBody>
          <a:bodyPr vert="horz" lIns="91440" tIns="45720" rIns="91440" bIns="45720" rtlCol="0" anchor="t">
            <a:normAutofit/>
          </a:bodyPr>
          <a:lstStyle/>
          <a:p>
            <a:pPr marL="457200" indent="-342900">
              <a:buChar char="•"/>
            </a:pPr>
            <a:r>
              <a:rPr lang="en-US" sz="2000"/>
              <a:t>Would extend the M train from Forest Hills-71st Ave </a:t>
            </a:r>
          </a:p>
          <a:p>
            <a:pPr marL="457200" indent="-342900">
              <a:buChar char="•"/>
            </a:pPr>
            <a:r>
              <a:rPr lang="en-US" sz="2000"/>
              <a:t>Support for </a:t>
            </a:r>
            <a:r>
              <a:rPr lang="en-US" sz="2000" err="1"/>
              <a:t>QueensLink</a:t>
            </a:r>
            <a:endParaRPr lang="en-US" sz="2000"/>
          </a:p>
          <a:p>
            <a:pPr marL="914400" lvl="1" indent="-285750">
              <a:buChar char="•"/>
            </a:pPr>
            <a:r>
              <a:rPr lang="en-US" sz="1800"/>
              <a:t>Council member </a:t>
            </a:r>
            <a:r>
              <a:rPr lang="en-US" sz="1800" err="1"/>
              <a:t>Selvena</a:t>
            </a:r>
            <a:r>
              <a:rPr lang="en-US" sz="1800"/>
              <a:t> Brooks-Powers</a:t>
            </a:r>
          </a:p>
          <a:p>
            <a:pPr marL="457200" indent="-342900">
              <a:buChar char="•"/>
            </a:pPr>
            <a:r>
              <a:rPr lang="en-US" sz="2000"/>
              <a:t>State Senator conducted constituent survey: 75% in support of </a:t>
            </a:r>
            <a:r>
              <a:rPr lang="en-US" sz="2000" err="1"/>
              <a:t>QueensLink</a:t>
            </a:r>
            <a:endParaRPr lang="en-US" sz="2000"/>
          </a:p>
          <a:p>
            <a:pPr marL="457200" indent="-342900">
              <a:buChar char="•"/>
            </a:pPr>
            <a:r>
              <a:rPr lang="en-US" sz="2000"/>
              <a:t>Jan 10, 2025: </a:t>
            </a:r>
            <a:r>
              <a:rPr lang="en-US" sz="2000">
                <a:hlinkClick r:id="rId5"/>
              </a:rPr>
              <a:t>US DOT announces $400,000 grant for QueensLink</a:t>
            </a:r>
            <a:endParaRPr lang="en-US" sz="2000"/>
          </a:p>
        </p:txBody>
      </p:sp>
      <p:pic>
        <p:nvPicPr>
          <p:cNvPr id="5" name="Picture 4">
            <a:extLst>
              <a:ext uri="{FF2B5EF4-FFF2-40B4-BE49-F238E27FC236}">
                <a16:creationId xmlns:a16="http://schemas.microsoft.com/office/drawing/2014/main" id="{187EFC5F-32B8-75EE-FB54-6717801E1C38}"/>
              </a:ext>
            </a:extLst>
          </p:cNvPr>
          <p:cNvPicPr>
            <a:picLocks noChangeAspect="1"/>
          </p:cNvPicPr>
          <p:nvPr/>
        </p:nvPicPr>
        <p:blipFill>
          <a:blip r:embed="rId6"/>
          <a:srcRect l="2556" t="3831" r="4792" b="2682"/>
          <a:stretch/>
        </p:blipFill>
        <p:spPr>
          <a:xfrm>
            <a:off x="5384153" y="4873966"/>
            <a:ext cx="2356509" cy="1982508"/>
          </a:xfrm>
          <a:prstGeom prst="rect">
            <a:avLst/>
          </a:prstGeom>
        </p:spPr>
      </p:pic>
    </p:spTree>
    <p:extLst>
      <p:ext uri="{BB962C8B-B14F-4D97-AF65-F5344CB8AC3E}">
        <p14:creationId xmlns:p14="http://schemas.microsoft.com/office/powerpoint/2010/main" val="2681826591"/>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D7A60FD8-E9C8-B771-4086-64C11426F653}"/>
              </a:ext>
            </a:extLst>
          </p:cNvPr>
          <p:cNvSpPr>
            <a:spLocks noGrp="1"/>
          </p:cNvSpPr>
          <p:nvPr>
            <p:ph type="title"/>
          </p:nvPr>
        </p:nvSpPr>
        <p:spPr>
          <a:xfrm>
            <a:off x="761802" y="762001"/>
            <a:ext cx="4080362" cy="1708242"/>
          </a:xfrm>
        </p:spPr>
        <p:txBody>
          <a:bodyPr anchor="ctr">
            <a:normAutofit/>
          </a:bodyPr>
          <a:lstStyle/>
          <a:p>
            <a:r>
              <a:rPr lang="en-US" sz="4000"/>
              <a:t>External Request</a:t>
            </a:r>
          </a:p>
        </p:txBody>
      </p:sp>
      <p:sp>
        <p:nvSpPr>
          <p:cNvPr id="3" name="Content Placeholder 2">
            <a:extLst>
              <a:ext uri="{FF2B5EF4-FFF2-40B4-BE49-F238E27FC236}">
                <a16:creationId xmlns:a16="http://schemas.microsoft.com/office/drawing/2014/main" id="{A50DC162-E330-90BB-47DE-6CAFA386E41E}"/>
              </a:ext>
            </a:extLst>
          </p:cNvPr>
          <p:cNvSpPr>
            <a:spLocks noGrp="1"/>
          </p:cNvSpPr>
          <p:nvPr>
            <p:ph idx="1"/>
          </p:nvPr>
        </p:nvSpPr>
        <p:spPr>
          <a:xfrm>
            <a:off x="761803" y="2470244"/>
            <a:ext cx="4080361" cy="3769834"/>
          </a:xfrm>
        </p:spPr>
        <p:txBody>
          <a:bodyPr vert="horz" lIns="91440" tIns="45720" rIns="91440" bIns="45720" rtlCol="0" anchor="ctr">
            <a:normAutofit/>
          </a:bodyPr>
          <a:lstStyle/>
          <a:p>
            <a:r>
              <a:rPr lang="en-US" sz="2000"/>
              <a:t>Council Member </a:t>
            </a:r>
            <a:r>
              <a:rPr lang="en-US" sz="2000" err="1"/>
              <a:t>Selvena</a:t>
            </a:r>
            <a:r>
              <a:rPr lang="en-US" sz="2000"/>
              <a:t> Brooks-Power</a:t>
            </a:r>
          </a:p>
          <a:p>
            <a:r>
              <a:rPr lang="en-US" sz="2000"/>
              <a:t>Res. </a:t>
            </a:r>
            <a:r>
              <a:rPr lang="en-US" sz="2000">
                <a:hlinkClick r:id="rId3"/>
              </a:rPr>
              <a:t>0059-2024</a:t>
            </a:r>
            <a:r>
              <a:rPr lang="en-US" sz="2000"/>
              <a:t> - Economic</a:t>
            </a:r>
            <a:r>
              <a:rPr lang="en-US" sz="2000">
                <a:ea typeface="+mn-lt"/>
                <a:cs typeface="+mn-lt"/>
              </a:rPr>
              <a:t> impact of the </a:t>
            </a:r>
            <a:r>
              <a:rPr lang="en-US" sz="2000" err="1">
                <a:ea typeface="+mn-lt"/>
                <a:cs typeface="+mn-lt"/>
              </a:rPr>
              <a:t>QueensLink</a:t>
            </a:r>
            <a:r>
              <a:rPr lang="en-US" sz="2000">
                <a:ea typeface="+mn-lt"/>
                <a:cs typeface="+mn-lt"/>
              </a:rPr>
              <a:t> project.</a:t>
            </a:r>
            <a:endParaRPr lang="en-US"/>
          </a:p>
          <a:p>
            <a:r>
              <a:rPr lang="en-US" sz="2000"/>
              <a:t>New transit alternatives for residents and invest in the local economy.</a:t>
            </a:r>
          </a:p>
          <a:p>
            <a:endParaRPr lang="en-US" sz="2000"/>
          </a:p>
        </p:txBody>
      </p:sp>
      <p:sp>
        <p:nvSpPr>
          <p:cNvPr id="17" name="Rectangle 16">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CAE5DD7-611D-8649-91A3-5F6C793F6F2C}"/>
              </a:ext>
            </a:extLst>
          </p:cNvPr>
          <p:cNvPicPr>
            <a:picLocks noChangeAspect="1"/>
          </p:cNvPicPr>
          <p:nvPr/>
        </p:nvPicPr>
        <p:blipFill>
          <a:blip r:embed="rId4"/>
          <a:stretch>
            <a:fillRect/>
          </a:stretch>
        </p:blipFill>
        <p:spPr>
          <a:xfrm>
            <a:off x="6096000" y="1928758"/>
            <a:ext cx="5334197" cy="3000485"/>
          </a:xfrm>
          <a:prstGeom prst="rect">
            <a:avLst/>
          </a:prstGeom>
        </p:spPr>
      </p:pic>
    </p:spTree>
    <p:extLst>
      <p:ext uri="{BB962C8B-B14F-4D97-AF65-F5344CB8AC3E}">
        <p14:creationId xmlns:p14="http://schemas.microsoft.com/office/powerpoint/2010/main" val="3251949710"/>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A60FD8-E9C8-B771-4086-64C11426F653}"/>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Research Questions</a:t>
            </a:r>
          </a:p>
        </p:txBody>
      </p:sp>
      <p:graphicFrame>
        <p:nvGraphicFramePr>
          <p:cNvPr id="5" name="Content Placeholder 2">
            <a:extLst>
              <a:ext uri="{FF2B5EF4-FFF2-40B4-BE49-F238E27FC236}">
                <a16:creationId xmlns:a16="http://schemas.microsoft.com/office/drawing/2014/main" id="{04627730-8ADC-6A46-A2D8-8650AB686E25}"/>
              </a:ext>
            </a:extLst>
          </p:cNvPr>
          <p:cNvGraphicFramePr>
            <a:graphicFrameLocks noGrp="1"/>
          </p:cNvGraphicFramePr>
          <p:nvPr>
            <p:ph idx="1"/>
            <p:extLst>
              <p:ext uri="{D42A27DB-BD31-4B8C-83A1-F6EECF244321}">
                <p14:modId xmlns:p14="http://schemas.microsoft.com/office/powerpoint/2010/main" val="400212720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1076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FC73BD5-866B-0C5C-FCF9-F4FBC0C28FA8}"/>
              </a:ext>
            </a:extLst>
          </p:cNvPr>
          <p:cNvSpPr>
            <a:spLocks noGrp="1"/>
          </p:cNvSpPr>
          <p:nvPr>
            <p:ph type="ctrTitle"/>
          </p:nvPr>
        </p:nvSpPr>
        <p:spPr>
          <a:xfrm>
            <a:off x="1314824" y="735106"/>
            <a:ext cx="10053763" cy="2928470"/>
          </a:xfrm>
        </p:spPr>
        <p:txBody>
          <a:bodyPr anchor="b">
            <a:normAutofit/>
          </a:bodyPr>
          <a:lstStyle/>
          <a:p>
            <a:pPr algn="l"/>
            <a:r>
              <a:rPr lang="en-US" sz="4800">
                <a:solidFill>
                  <a:srgbClr val="FFFFFF"/>
                </a:solidFill>
              </a:rPr>
              <a:t>ArcGIS Story Map</a:t>
            </a:r>
          </a:p>
        </p:txBody>
      </p:sp>
      <p:sp>
        <p:nvSpPr>
          <p:cNvPr id="3" name="Content Placeholder 2">
            <a:extLst>
              <a:ext uri="{FF2B5EF4-FFF2-40B4-BE49-F238E27FC236}">
                <a16:creationId xmlns:a16="http://schemas.microsoft.com/office/drawing/2014/main" id="{578277F1-0464-C83B-84DB-6010BBD18BD4}"/>
              </a:ext>
            </a:extLst>
          </p:cNvPr>
          <p:cNvSpPr>
            <a:spLocks noGrp="1"/>
          </p:cNvSpPr>
          <p:nvPr>
            <p:ph type="subTitle" idx="1"/>
          </p:nvPr>
        </p:nvSpPr>
        <p:spPr>
          <a:xfrm>
            <a:off x="1350682" y="4870824"/>
            <a:ext cx="10005951" cy="1458258"/>
          </a:xfrm>
        </p:spPr>
        <p:txBody>
          <a:bodyPr vert="horz" lIns="91440" tIns="45720" rIns="91440" bIns="45720" rtlCol="0" anchor="ctr">
            <a:normAutofit/>
          </a:bodyPr>
          <a:lstStyle/>
          <a:p>
            <a:pPr algn="l"/>
            <a:r>
              <a:rPr lang="en-US">
                <a:ea typeface="+mn-lt"/>
                <a:cs typeface="+mn-lt"/>
                <a:hlinkClick r:id="rId2"/>
              </a:rPr>
              <a:t>QueensLink Evaluation</a:t>
            </a:r>
            <a:endParaRPr lang="en-US"/>
          </a:p>
        </p:txBody>
      </p:sp>
    </p:spTree>
    <p:extLst>
      <p:ext uri="{BB962C8B-B14F-4D97-AF65-F5344CB8AC3E}">
        <p14:creationId xmlns:p14="http://schemas.microsoft.com/office/powerpoint/2010/main" val="1041559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395701-B8C3-EE99-9CDA-9CC8DDBCE8F4}"/>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Data Sources</a:t>
            </a:r>
          </a:p>
        </p:txBody>
      </p:sp>
      <p:graphicFrame>
        <p:nvGraphicFramePr>
          <p:cNvPr id="5" name="Content Placeholder 2">
            <a:extLst>
              <a:ext uri="{FF2B5EF4-FFF2-40B4-BE49-F238E27FC236}">
                <a16:creationId xmlns:a16="http://schemas.microsoft.com/office/drawing/2014/main" id="{978E860D-37E2-DF2B-5346-7A0F765A891D}"/>
              </a:ext>
            </a:extLst>
          </p:cNvPr>
          <p:cNvGraphicFramePr>
            <a:graphicFrameLocks noGrp="1"/>
          </p:cNvGraphicFramePr>
          <p:nvPr>
            <p:ph idx="1"/>
            <p:extLst>
              <p:ext uri="{D42A27DB-BD31-4B8C-83A1-F6EECF244321}">
                <p14:modId xmlns:p14="http://schemas.microsoft.com/office/powerpoint/2010/main" val="147496106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3460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6C653D-8FE1-25DB-CFCB-2AF1D62F5B61}"/>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Next Steps</a:t>
            </a:r>
          </a:p>
        </p:txBody>
      </p:sp>
      <p:graphicFrame>
        <p:nvGraphicFramePr>
          <p:cNvPr id="24" name="Content Placeholder 2">
            <a:extLst>
              <a:ext uri="{FF2B5EF4-FFF2-40B4-BE49-F238E27FC236}">
                <a16:creationId xmlns:a16="http://schemas.microsoft.com/office/drawing/2014/main" id="{B8ED7168-EFF2-D0D1-5829-AED41704591D}"/>
              </a:ext>
            </a:extLst>
          </p:cNvPr>
          <p:cNvGraphicFramePr>
            <a:graphicFrameLocks noGrp="1"/>
          </p:cNvGraphicFramePr>
          <p:nvPr>
            <p:ph idx="1"/>
            <p:extLst>
              <p:ext uri="{D42A27DB-BD31-4B8C-83A1-F6EECF244321}">
                <p14:modId xmlns:p14="http://schemas.microsoft.com/office/powerpoint/2010/main" val="142496144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75145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12</Slides>
  <Notes>4</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The QueensLink Project  January 14th, 2025 </vt:lpstr>
      <vt:lpstr>Agenda</vt:lpstr>
      <vt:lpstr>History and Background</vt:lpstr>
      <vt:lpstr>Currently Abandoned Infrastructure</vt:lpstr>
      <vt:lpstr>Proposed Alternative: QueensWay</vt:lpstr>
      <vt:lpstr>Proposed Alternative: QueensLink</vt:lpstr>
      <vt:lpstr> QueensLink cont.</vt:lpstr>
      <vt:lpstr>External Request</vt:lpstr>
      <vt:lpstr>Research Questions</vt:lpstr>
      <vt:lpstr>ArcGIS Story Map</vt:lpstr>
      <vt:lpstr>Data Sources</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2024-12-09T15:07:35Z</dcterms:created>
  <dcterms:modified xsi:type="dcterms:W3CDTF">2025-01-14T14:31:55Z</dcterms:modified>
</cp:coreProperties>
</file>